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90" r:id="rId32"/>
  </p:sldIdLst>
  <p:sldSz cx="9144000" cy="5143500" type="screen16x9"/>
  <p:notesSz cx="6858000" cy="9144000"/>
  <p:embeddedFontLst>
    <p:embeddedFont>
      <p:font typeface="Questrial" panose="020B0604020202020204" charset="0"/>
      <p:regular r:id="rId34"/>
    </p:embeddedFont>
    <p:embeddedFont>
      <p:font typeface="Albert Sans" panose="020B0604020202020204" charset="0"/>
      <p:regular r:id="rId35"/>
      <p:bold r:id="rId36"/>
      <p:italic r:id="rId37"/>
      <p:boldItalic r:id="rId38"/>
    </p:embeddedFont>
    <p:embeddedFont>
      <p:font typeface="Anaheim" panose="020B060402020202020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F7B4AD-F819-422B-982E-CB9D241B4A87}">
  <a:tblStyle styleId="{05F7B4AD-F819-422B-982E-CB9D241B4A8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D79D2C7-F09D-4D81-91C1-D9F1B4CFB29B}"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20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25a72c91985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25a72c91985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25a72c91985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25a72c9198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25a72c91985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25a72c9198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25a72c9198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25a72c9198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25a72c91985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25a72c91985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25a72c91985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25a72c9198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25a72c91985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25a72c91985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311850"/>
            <a:ext cx="4708200" cy="23013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400"/>
            </a:lvl1pPr>
            <a:lvl2pPr lvl="1" algn="ctr">
              <a:spcBef>
                <a:spcPts val="0"/>
              </a:spcBef>
              <a:spcAft>
                <a:spcPts val="0"/>
              </a:spcAft>
              <a:buClr>
                <a:srgbClr val="191919"/>
              </a:buClr>
              <a:buSzPts val="5200"/>
              <a:buFont typeface="Questrial"/>
              <a:buNone/>
              <a:defRPr sz="5200" b="1">
                <a:solidFill>
                  <a:srgbClr val="191919"/>
                </a:solidFill>
                <a:latin typeface="Questrial"/>
                <a:ea typeface="Questrial"/>
                <a:cs typeface="Questrial"/>
                <a:sym typeface="Questrial"/>
              </a:defRPr>
            </a:lvl2pPr>
            <a:lvl3pPr lvl="2" algn="ctr">
              <a:spcBef>
                <a:spcPts val="0"/>
              </a:spcBef>
              <a:spcAft>
                <a:spcPts val="0"/>
              </a:spcAft>
              <a:buClr>
                <a:srgbClr val="191919"/>
              </a:buClr>
              <a:buSzPts val="5200"/>
              <a:buFont typeface="Questrial"/>
              <a:buNone/>
              <a:defRPr sz="5200" b="1">
                <a:solidFill>
                  <a:srgbClr val="191919"/>
                </a:solidFill>
                <a:latin typeface="Questrial"/>
                <a:ea typeface="Questrial"/>
                <a:cs typeface="Questrial"/>
                <a:sym typeface="Questrial"/>
              </a:defRPr>
            </a:lvl3pPr>
            <a:lvl4pPr lvl="3" algn="ctr">
              <a:spcBef>
                <a:spcPts val="0"/>
              </a:spcBef>
              <a:spcAft>
                <a:spcPts val="0"/>
              </a:spcAft>
              <a:buClr>
                <a:srgbClr val="191919"/>
              </a:buClr>
              <a:buSzPts val="5200"/>
              <a:buFont typeface="Questrial"/>
              <a:buNone/>
              <a:defRPr sz="5200" b="1">
                <a:solidFill>
                  <a:srgbClr val="191919"/>
                </a:solidFill>
                <a:latin typeface="Questrial"/>
                <a:ea typeface="Questrial"/>
                <a:cs typeface="Questrial"/>
                <a:sym typeface="Questrial"/>
              </a:defRPr>
            </a:lvl4pPr>
            <a:lvl5pPr lvl="4" algn="ctr">
              <a:spcBef>
                <a:spcPts val="0"/>
              </a:spcBef>
              <a:spcAft>
                <a:spcPts val="0"/>
              </a:spcAft>
              <a:buClr>
                <a:srgbClr val="191919"/>
              </a:buClr>
              <a:buSzPts val="5200"/>
              <a:buFont typeface="Questrial"/>
              <a:buNone/>
              <a:defRPr sz="5200" b="1">
                <a:solidFill>
                  <a:srgbClr val="191919"/>
                </a:solidFill>
                <a:latin typeface="Questrial"/>
                <a:ea typeface="Questrial"/>
                <a:cs typeface="Questrial"/>
                <a:sym typeface="Questrial"/>
              </a:defRPr>
            </a:lvl5pPr>
            <a:lvl6pPr lvl="5" algn="ctr">
              <a:spcBef>
                <a:spcPts val="0"/>
              </a:spcBef>
              <a:spcAft>
                <a:spcPts val="0"/>
              </a:spcAft>
              <a:buClr>
                <a:srgbClr val="191919"/>
              </a:buClr>
              <a:buSzPts val="5200"/>
              <a:buFont typeface="Questrial"/>
              <a:buNone/>
              <a:defRPr sz="5200" b="1">
                <a:solidFill>
                  <a:srgbClr val="191919"/>
                </a:solidFill>
                <a:latin typeface="Questrial"/>
                <a:ea typeface="Questrial"/>
                <a:cs typeface="Questrial"/>
                <a:sym typeface="Questrial"/>
              </a:defRPr>
            </a:lvl6pPr>
            <a:lvl7pPr lvl="6" algn="ctr">
              <a:spcBef>
                <a:spcPts val="0"/>
              </a:spcBef>
              <a:spcAft>
                <a:spcPts val="0"/>
              </a:spcAft>
              <a:buClr>
                <a:srgbClr val="191919"/>
              </a:buClr>
              <a:buSzPts val="5200"/>
              <a:buFont typeface="Questrial"/>
              <a:buNone/>
              <a:defRPr sz="5200" b="1">
                <a:solidFill>
                  <a:srgbClr val="191919"/>
                </a:solidFill>
                <a:latin typeface="Questrial"/>
                <a:ea typeface="Questrial"/>
                <a:cs typeface="Questrial"/>
                <a:sym typeface="Questrial"/>
              </a:defRPr>
            </a:lvl7pPr>
            <a:lvl8pPr lvl="7" algn="ctr">
              <a:spcBef>
                <a:spcPts val="0"/>
              </a:spcBef>
              <a:spcAft>
                <a:spcPts val="0"/>
              </a:spcAft>
              <a:buClr>
                <a:srgbClr val="191919"/>
              </a:buClr>
              <a:buSzPts val="5200"/>
              <a:buFont typeface="Questrial"/>
              <a:buNone/>
              <a:defRPr sz="5200" b="1">
                <a:solidFill>
                  <a:srgbClr val="191919"/>
                </a:solidFill>
                <a:latin typeface="Questrial"/>
                <a:ea typeface="Questrial"/>
                <a:cs typeface="Questrial"/>
                <a:sym typeface="Questrial"/>
              </a:defRPr>
            </a:lvl8pPr>
            <a:lvl9pPr lvl="8" algn="ctr">
              <a:spcBef>
                <a:spcPts val="0"/>
              </a:spcBef>
              <a:spcAft>
                <a:spcPts val="0"/>
              </a:spcAft>
              <a:buClr>
                <a:srgbClr val="191919"/>
              </a:buClr>
              <a:buSzPts val="5200"/>
              <a:buFont typeface="Questrial"/>
              <a:buNone/>
              <a:defRPr sz="5200" b="1">
                <a:solidFill>
                  <a:srgbClr val="191919"/>
                </a:solidFill>
                <a:latin typeface="Questrial"/>
                <a:ea typeface="Questrial"/>
                <a:cs typeface="Questrial"/>
                <a:sym typeface="Questrial"/>
              </a:defRPr>
            </a:lvl9pPr>
          </a:lstStyle>
          <a:p>
            <a:endParaRPr/>
          </a:p>
        </p:txBody>
      </p:sp>
      <p:sp>
        <p:nvSpPr>
          <p:cNvPr id="10" name="Google Shape;10;p2"/>
          <p:cNvSpPr txBox="1">
            <a:spLocks noGrp="1"/>
          </p:cNvSpPr>
          <p:nvPr>
            <p:ph type="subTitle" idx="1"/>
          </p:nvPr>
        </p:nvSpPr>
        <p:spPr>
          <a:xfrm>
            <a:off x="713225" y="3613150"/>
            <a:ext cx="4708200" cy="411600"/>
          </a:xfrm>
          <a:prstGeom prst="rect">
            <a:avLst/>
          </a:prstGeom>
          <a:noFill/>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6500950" y="539500"/>
            <a:ext cx="1929900" cy="457200"/>
          </a:xfrm>
          <a:prstGeom prst="rect">
            <a:avLst/>
          </a:prstGeom>
          <a:solidFill>
            <a:schemeClr val="accent3"/>
          </a:solidFill>
        </p:spPr>
        <p:txBody>
          <a:bodyPr spcFirstLastPara="1" wrap="square" lIns="91425" tIns="91425" rIns="91425" bIns="91425" anchor="ctr" anchorCtr="0">
            <a:noAutofit/>
          </a:bodyPr>
          <a:lstStyle>
            <a:lvl1pPr lvl="0" algn="ctr">
              <a:spcBef>
                <a:spcPts val="0"/>
              </a:spcBef>
              <a:spcAft>
                <a:spcPts val="0"/>
              </a:spcAft>
              <a:buSzPts val="2000"/>
              <a:buFont typeface="Questrial"/>
              <a:buNone/>
              <a:defRPr sz="2000" b="1">
                <a:solidFill>
                  <a:schemeClr val="dk2"/>
                </a:solidFill>
                <a:latin typeface="Questrial"/>
                <a:ea typeface="Questrial"/>
                <a:cs typeface="Questrial"/>
                <a:sym typeface="Questrial"/>
              </a:defRPr>
            </a:lvl1pPr>
            <a:lvl2pPr lvl="1">
              <a:spcBef>
                <a:spcPts val="0"/>
              </a:spcBef>
              <a:spcAft>
                <a:spcPts val="0"/>
              </a:spcAft>
              <a:buSzPts val="2000"/>
              <a:buFont typeface="Questrial"/>
              <a:buNone/>
              <a:defRPr sz="2000" b="1">
                <a:latin typeface="Questrial"/>
                <a:ea typeface="Questrial"/>
                <a:cs typeface="Questrial"/>
                <a:sym typeface="Questrial"/>
              </a:defRPr>
            </a:lvl2pPr>
            <a:lvl3pPr lvl="2">
              <a:spcBef>
                <a:spcPts val="0"/>
              </a:spcBef>
              <a:spcAft>
                <a:spcPts val="0"/>
              </a:spcAft>
              <a:buSzPts val="2000"/>
              <a:buFont typeface="Questrial"/>
              <a:buNone/>
              <a:defRPr sz="2000" b="1">
                <a:latin typeface="Questrial"/>
                <a:ea typeface="Questrial"/>
                <a:cs typeface="Questrial"/>
                <a:sym typeface="Questrial"/>
              </a:defRPr>
            </a:lvl3pPr>
            <a:lvl4pPr lvl="3">
              <a:spcBef>
                <a:spcPts val="0"/>
              </a:spcBef>
              <a:spcAft>
                <a:spcPts val="0"/>
              </a:spcAft>
              <a:buSzPts val="2000"/>
              <a:buFont typeface="Questrial"/>
              <a:buNone/>
              <a:defRPr sz="2000" b="1">
                <a:latin typeface="Questrial"/>
                <a:ea typeface="Questrial"/>
                <a:cs typeface="Questrial"/>
                <a:sym typeface="Questrial"/>
              </a:defRPr>
            </a:lvl4pPr>
            <a:lvl5pPr lvl="4">
              <a:spcBef>
                <a:spcPts val="0"/>
              </a:spcBef>
              <a:spcAft>
                <a:spcPts val="0"/>
              </a:spcAft>
              <a:buSzPts val="2000"/>
              <a:buFont typeface="Questrial"/>
              <a:buNone/>
              <a:defRPr sz="2000" b="1">
                <a:latin typeface="Questrial"/>
                <a:ea typeface="Questrial"/>
                <a:cs typeface="Questrial"/>
                <a:sym typeface="Questrial"/>
              </a:defRPr>
            </a:lvl5pPr>
            <a:lvl6pPr lvl="5">
              <a:spcBef>
                <a:spcPts val="0"/>
              </a:spcBef>
              <a:spcAft>
                <a:spcPts val="0"/>
              </a:spcAft>
              <a:buSzPts val="2000"/>
              <a:buFont typeface="Questrial"/>
              <a:buNone/>
              <a:defRPr sz="2000" b="1">
                <a:latin typeface="Questrial"/>
                <a:ea typeface="Questrial"/>
                <a:cs typeface="Questrial"/>
                <a:sym typeface="Questrial"/>
              </a:defRPr>
            </a:lvl6pPr>
            <a:lvl7pPr lvl="6">
              <a:spcBef>
                <a:spcPts val="0"/>
              </a:spcBef>
              <a:spcAft>
                <a:spcPts val="0"/>
              </a:spcAft>
              <a:buSzPts val="2000"/>
              <a:buFont typeface="Questrial"/>
              <a:buNone/>
              <a:defRPr sz="2000" b="1">
                <a:latin typeface="Questrial"/>
                <a:ea typeface="Questrial"/>
                <a:cs typeface="Questrial"/>
                <a:sym typeface="Questrial"/>
              </a:defRPr>
            </a:lvl7pPr>
            <a:lvl8pPr lvl="7">
              <a:spcBef>
                <a:spcPts val="0"/>
              </a:spcBef>
              <a:spcAft>
                <a:spcPts val="0"/>
              </a:spcAft>
              <a:buSzPts val="2000"/>
              <a:buFont typeface="Questrial"/>
              <a:buNone/>
              <a:defRPr sz="2000" b="1">
                <a:latin typeface="Questrial"/>
                <a:ea typeface="Questrial"/>
                <a:cs typeface="Questrial"/>
                <a:sym typeface="Questrial"/>
              </a:defRPr>
            </a:lvl8pPr>
            <a:lvl9pPr lvl="8">
              <a:spcBef>
                <a:spcPts val="0"/>
              </a:spcBef>
              <a:spcAft>
                <a:spcPts val="0"/>
              </a:spcAft>
              <a:buSzPts val="2000"/>
              <a:buFont typeface="Questrial"/>
              <a:buNone/>
              <a:defRPr sz="2000" b="1">
                <a:latin typeface="Questrial"/>
                <a:ea typeface="Questrial"/>
                <a:cs typeface="Questrial"/>
                <a:sym typeface="Questrial"/>
              </a:defRPr>
            </a:lvl9pPr>
          </a:lstStyle>
          <a:p>
            <a:endParaRPr/>
          </a:p>
        </p:txBody>
      </p:sp>
      <p:grpSp>
        <p:nvGrpSpPr>
          <p:cNvPr id="12" name="Google Shape;12;p2"/>
          <p:cNvGrpSpPr/>
          <p:nvPr/>
        </p:nvGrpSpPr>
        <p:grpSpPr>
          <a:xfrm>
            <a:off x="-237697" y="-361624"/>
            <a:ext cx="9810337" cy="1466543"/>
            <a:chOff x="-237697" y="-361624"/>
            <a:chExt cx="9810337" cy="1466543"/>
          </a:xfrm>
        </p:grpSpPr>
        <p:grpSp>
          <p:nvGrpSpPr>
            <p:cNvPr id="13" name="Google Shape;13;p2"/>
            <p:cNvGrpSpPr/>
            <p:nvPr/>
          </p:nvGrpSpPr>
          <p:grpSpPr>
            <a:xfrm>
              <a:off x="-237697" y="-361624"/>
              <a:ext cx="1695668" cy="1466543"/>
              <a:chOff x="-237697" y="-361624"/>
              <a:chExt cx="1695668" cy="1466543"/>
            </a:xfrm>
          </p:grpSpPr>
          <p:sp>
            <p:nvSpPr>
              <p:cNvPr id="14" name="Google Shape;14;p2"/>
              <p:cNvSpPr/>
              <p:nvPr/>
            </p:nvSpPr>
            <p:spPr>
              <a:xfrm>
                <a:off x="-237697" y="-361624"/>
                <a:ext cx="643114" cy="557086"/>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88516" y="547875"/>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37697" y="-361624"/>
                <a:ext cx="643114" cy="557086"/>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37697" y="244765"/>
                <a:ext cx="643114" cy="556959"/>
              </a:xfrm>
              <a:custGeom>
                <a:avLst/>
                <a:gdLst/>
                <a:ahLst/>
                <a:cxnLst/>
                <a:rect l="l" t="t" r="r" b="b"/>
                <a:pathLst>
                  <a:path w="15183" h="13149" extrusionOk="0">
                    <a:moveTo>
                      <a:pt x="3796" y="0"/>
                    </a:moveTo>
                    <a:lnTo>
                      <a:pt x="0" y="6574"/>
                    </a:lnTo>
                    <a:lnTo>
                      <a:pt x="3796" y="13148"/>
                    </a:lnTo>
                    <a:lnTo>
                      <a:pt x="11387" y="13148"/>
                    </a:lnTo>
                    <a:lnTo>
                      <a:pt x="15183" y="6574"/>
                    </a:lnTo>
                    <a:lnTo>
                      <a:pt x="11387"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88516" y="-58430"/>
                <a:ext cx="643199" cy="557001"/>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14814" y="244765"/>
                <a:ext cx="643156" cy="556959"/>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8830749" y="44251"/>
              <a:ext cx="741890" cy="642509"/>
            </a:xfrm>
            <a:custGeom>
              <a:avLst/>
              <a:gdLst/>
              <a:ahLst/>
              <a:cxnLst/>
              <a:rect l="l" t="t" r="r" b="b"/>
              <a:pathLst>
                <a:path w="15184" h="13150" extrusionOk="0">
                  <a:moveTo>
                    <a:pt x="3797" y="0"/>
                  </a:moveTo>
                  <a:lnTo>
                    <a:pt x="0" y="6575"/>
                  </a:lnTo>
                  <a:lnTo>
                    <a:pt x="3797" y="13149"/>
                  </a:lnTo>
                  <a:lnTo>
                    <a:pt x="11388" y="13149"/>
                  </a:lnTo>
                  <a:lnTo>
                    <a:pt x="15184" y="6575"/>
                  </a:lnTo>
                  <a:lnTo>
                    <a:pt x="113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Google Shape;21;p2"/>
          <p:cNvPicPr preferRelativeResize="0"/>
          <p:nvPr/>
        </p:nvPicPr>
        <p:blipFill rotWithShape="1">
          <a:blip r:embed="rId2">
            <a:alphaModFix/>
          </a:blip>
          <a:srcRect t="18966" b="18972"/>
          <a:stretch/>
        </p:blipFill>
        <p:spPr>
          <a:xfrm>
            <a:off x="124825" y="4026854"/>
            <a:ext cx="1695600" cy="1052320"/>
          </a:xfrm>
          <a:prstGeom prst="rect">
            <a:avLst/>
          </a:prstGeom>
          <a:noFill/>
          <a:ln>
            <a:noFill/>
          </a:ln>
          <a:effectLst>
            <a:outerShdw blurRad="57150" dist="19050" dir="5400000" algn="bl" rotWithShape="0">
              <a:schemeClr val="dk1">
                <a:alpha val="50000"/>
              </a:scheme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18"/>
        <p:cNvGrpSpPr/>
        <p:nvPr/>
      </p:nvGrpSpPr>
      <p:grpSpPr>
        <a:xfrm>
          <a:off x="0" y="0"/>
          <a:ext cx="0" cy="0"/>
          <a:chOff x="0" y="0"/>
          <a:chExt cx="0" cy="0"/>
        </a:xfrm>
      </p:grpSpPr>
      <p:sp>
        <p:nvSpPr>
          <p:cNvPr id="219" name="Google Shape;219;p15"/>
          <p:cNvSpPr txBox="1">
            <a:spLocks noGrp="1"/>
          </p:cNvSpPr>
          <p:nvPr>
            <p:ph type="title"/>
          </p:nvPr>
        </p:nvSpPr>
        <p:spPr>
          <a:xfrm>
            <a:off x="4860400" y="1180863"/>
            <a:ext cx="3373800" cy="16656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0" name="Google Shape;220;p15"/>
          <p:cNvSpPr txBox="1">
            <a:spLocks noGrp="1"/>
          </p:cNvSpPr>
          <p:nvPr>
            <p:ph type="subTitle" idx="1"/>
          </p:nvPr>
        </p:nvSpPr>
        <p:spPr>
          <a:xfrm>
            <a:off x="4860400" y="2846338"/>
            <a:ext cx="3373800" cy="1116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15"/>
          <p:cNvSpPr>
            <a:spLocks noGrp="1"/>
          </p:cNvSpPr>
          <p:nvPr>
            <p:ph type="pic" idx="2"/>
          </p:nvPr>
        </p:nvSpPr>
        <p:spPr>
          <a:xfrm flipH="1">
            <a:off x="909800" y="904502"/>
            <a:ext cx="3336900" cy="3334500"/>
          </a:xfrm>
          <a:prstGeom prst="hexagon">
            <a:avLst>
              <a:gd name="adj" fmla="val 25000"/>
              <a:gd name="vf" fmla="val 115470"/>
            </a:avLst>
          </a:prstGeom>
          <a:noFill/>
          <a:ln>
            <a:noFill/>
          </a:ln>
          <a:effectLst>
            <a:outerShdw blurRad="57150" dist="19050" dir="5400000" algn="bl" rotWithShape="0">
              <a:schemeClr val="dk1">
                <a:alpha val="50000"/>
              </a:schemeClr>
            </a:outerShdw>
          </a:effectLst>
        </p:spPr>
      </p:sp>
      <p:grpSp>
        <p:nvGrpSpPr>
          <p:cNvPr id="222" name="Google Shape;222;p15"/>
          <p:cNvGrpSpPr/>
          <p:nvPr/>
        </p:nvGrpSpPr>
        <p:grpSpPr>
          <a:xfrm flipH="1">
            <a:off x="-109002" y="-358827"/>
            <a:ext cx="9325944" cy="5779087"/>
            <a:chOff x="46945" y="-435027"/>
            <a:chExt cx="9325944" cy="5779087"/>
          </a:xfrm>
        </p:grpSpPr>
        <p:grpSp>
          <p:nvGrpSpPr>
            <p:cNvPr id="223" name="Google Shape;223;p15"/>
            <p:cNvGrpSpPr/>
            <p:nvPr/>
          </p:nvGrpSpPr>
          <p:grpSpPr>
            <a:xfrm>
              <a:off x="46945" y="-435027"/>
              <a:ext cx="9162557" cy="1790477"/>
              <a:chOff x="46945" y="-435027"/>
              <a:chExt cx="9162557" cy="1790477"/>
            </a:xfrm>
          </p:grpSpPr>
          <p:sp>
            <p:nvSpPr>
              <p:cNvPr id="224" name="Google Shape;224;p15"/>
              <p:cNvSpPr/>
              <p:nvPr/>
            </p:nvSpPr>
            <p:spPr>
              <a:xfrm rot="-1799941">
                <a:off x="144251" y="53227"/>
                <a:ext cx="650773" cy="563603"/>
              </a:xfrm>
              <a:custGeom>
                <a:avLst/>
                <a:gdLst/>
                <a:ahLst/>
                <a:cxnLst/>
                <a:rect l="l" t="t" r="r" b="b"/>
                <a:pathLst>
                  <a:path w="15185" h="13151" extrusionOk="0">
                    <a:moveTo>
                      <a:pt x="3796" y="1"/>
                    </a:moveTo>
                    <a:lnTo>
                      <a:pt x="0" y="6576"/>
                    </a:lnTo>
                    <a:lnTo>
                      <a:pt x="3796" y="13151"/>
                    </a:lnTo>
                    <a:lnTo>
                      <a:pt x="11388" y="13151"/>
                    </a:lnTo>
                    <a:lnTo>
                      <a:pt x="15185" y="6576"/>
                    </a:lnTo>
                    <a:lnTo>
                      <a:pt x="11388" y="1"/>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15"/>
              <p:cNvGrpSpPr/>
              <p:nvPr/>
            </p:nvGrpSpPr>
            <p:grpSpPr>
              <a:xfrm>
                <a:off x="8006298" y="-435027"/>
                <a:ext cx="1203203" cy="1790477"/>
                <a:chOff x="8006298" y="-435027"/>
                <a:chExt cx="1203203" cy="1790477"/>
              </a:xfrm>
            </p:grpSpPr>
            <p:sp>
              <p:nvSpPr>
                <p:cNvPr id="226" name="Google Shape;226;p15"/>
                <p:cNvSpPr/>
                <p:nvPr/>
              </p:nvSpPr>
              <p:spPr>
                <a:xfrm>
                  <a:off x="8558748" y="178483"/>
                  <a:ext cx="650753" cy="563586"/>
                </a:xfrm>
                <a:custGeom>
                  <a:avLst/>
                  <a:gdLst/>
                  <a:ahLst/>
                  <a:cxnLst/>
                  <a:rect l="l" t="t" r="r" b="b"/>
                  <a:pathLst>
                    <a:path w="15185" h="13151" extrusionOk="0">
                      <a:moveTo>
                        <a:pt x="3796" y="0"/>
                      </a:moveTo>
                      <a:lnTo>
                        <a:pt x="0" y="6574"/>
                      </a:lnTo>
                      <a:lnTo>
                        <a:pt x="3796" y="13150"/>
                      </a:lnTo>
                      <a:lnTo>
                        <a:pt x="11388" y="13150"/>
                      </a:lnTo>
                      <a:lnTo>
                        <a:pt x="15185" y="6574"/>
                      </a:lnTo>
                      <a:lnTo>
                        <a:pt x="113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8558748" y="-435027"/>
                  <a:ext cx="650753" cy="563629"/>
                </a:xfrm>
                <a:custGeom>
                  <a:avLst/>
                  <a:gdLst/>
                  <a:ahLst/>
                  <a:cxnLst/>
                  <a:rect l="l" t="t" r="r" b="b"/>
                  <a:pathLst>
                    <a:path w="15185" h="13152" extrusionOk="0">
                      <a:moveTo>
                        <a:pt x="3796" y="1"/>
                      </a:moveTo>
                      <a:lnTo>
                        <a:pt x="0" y="6576"/>
                      </a:lnTo>
                      <a:lnTo>
                        <a:pt x="3796" y="13151"/>
                      </a:lnTo>
                      <a:lnTo>
                        <a:pt x="11388" y="13151"/>
                      </a:lnTo>
                      <a:lnTo>
                        <a:pt x="15185" y="6576"/>
                      </a:lnTo>
                      <a:lnTo>
                        <a:pt x="11388"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8558748" y="791950"/>
                  <a:ext cx="650753" cy="563500"/>
                </a:xfrm>
                <a:custGeom>
                  <a:avLst/>
                  <a:gdLst/>
                  <a:ahLst/>
                  <a:cxnLst/>
                  <a:rect l="l" t="t" r="r" b="b"/>
                  <a:pathLst>
                    <a:path w="15185" h="13149" extrusionOk="0">
                      <a:moveTo>
                        <a:pt x="3796" y="0"/>
                      </a:moveTo>
                      <a:lnTo>
                        <a:pt x="0" y="6573"/>
                      </a:lnTo>
                      <a:lnTo>
                        <a:pt x="3796" y="13148"/>
                      </a:lnTo>
                      <a:lnTo>
                        <a:pt x="11388" y="13148"/>
                      </a:lnTo>
                      <a:lnTo>
                        <a:pt x="15185" y="6573"/>
                      </a:lnTo>
                      <a:lnTo>
                        <a:pt x="11388"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8006298" y="-97742"/>
                  <a:ext cx="650753" cy="563586"/>
                </a:xfrm>
                <a:custGeom>
                  <a:avLst/>
                  <a:gdLst/>
                  <a:ahLst/>
                  <a:cxnLst/>
                  <a:rect l="l" t="t" r="r" b="b"/>
                  <a:pathLst>
                    <a:path w="15185" h="13151" extrusionOk="0">
                      <a:moveTo>
                        <a:pt x="3796" y="0"/>
                      </a:moveTo>
                      <a:lnTo>
                        <a:pt x="0" y="6574"/>
                      </a:lnTo>
                      <a:lnTo>
                        <a:pt x="3796" y="13150"/>
                      </a:lnTo>
                      <a:lnTo>
                        <a:pt x="11388" y="13150"/>
                      </a:lnTo>
                      <a:lnTo>
                        <a:pt x="15185" y="6574"/>
                      </a:lnTo>
                      <a:lnTo>
                        <a:pt x="11388"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 name="Google Shape;230;p15"/>
            <p:cNvGrpSpPr/>
            <p:nvPr/>
          </p:nvGrpSpPr>
          <p:grpSpPr>
            <a:xfrm>
              <a:off x="8679238" y="3435348"/>
              <a:ext cx="693651" cy="1908712"/>
              <a:chOff x="8679238" y="3435348"/>
              <a:chExt cx="693651" cy="1908712"/>
            </a:xfrm>
          </p:grpSpPr>
          <p:sp>
            <p:nvSpPr>
              <p:cNvPr id="231" name="Google Shape;231;p15"/>
              <p:cNvSpPr/>
              <p:nvPr/>
            </p:nvSpPr>
            <p:spPr>
              <a:xfrm flipH="1">
                <a:off x="8679238" y="3435348"/>
                <a:ext cx="693651" cy="600771"/>
              </a:xfrm>
              <a:custGeom>
                <a:avLst/>
                <a:gdLst/>
                <a:ahLst/>
                <a:cxnLst/>
                <a:rect l="l" t="t" r="r" b="b"/>
                <a:pathLst>
                  <a:path w="15185" h="13151" extrusionOk="0">
                    <a:moveTo>
                      <a:pt x="3796" y="1"/>
                    </a:moveTo>
                    <a:lnTo>
                      <a:pt x="0" y="6576"/>
                    </a:lnTo>
                    <a:lnTo>
                      <a:pt x="3796" y="13151"/>
                    </a:lnTo>
                    <a:lnTo>
                      <a:pt x="11388" y="13151"/>
                    </a:lnTo>
                    <a:lnTo>
                      <a:pt x="15185" y="6576"/>
                    </a:lnTo>
                    <a:lnTo>
                      <a:pt x="11388"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flipH="1">
                <a:off x="8679238" y="4743289"/>
                <a:ext cx="693651" cy="600771"/>
              </a:xfrm>
              <a:custGeom>
                <a:avLst/>
                <a:gdLst/>
                <a:ahLst/>
                <a:cxnLst/>
                <a:rect l="l" t="t" r="r" b="b"/>
                <a:pathLst>
                  <a:path w="15185" h="13151" extrusionOk="0">
                    <a:moveTo>
                      <a:pt x="3796" y="0"/>
                    </a:moveTo>
                    <a:lnTo>
                      <a:pt x="0" y="6574"/>
                    </a:lnTo>
                    <a:lnTo>
                      <a:pt x="3796" y="13150"/>
                    </a:lnTo>
                    <a:lnTo>
                      <a:pt x="11388" y="13150"/>
                    </a:lnTo>
                    <a:lnTo>
                      <a:pt x="15185" y="6574"/>
                    </a:lnTo>
                    <a:lnTo>
                      <a:pt x="113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flipH="1">
                <a:off x="8679238" y="4089296"/>
                <a:ext cx="693651" cy="600816"/>
              </a:xfrm>
              <a:custGeom>
                <a:avLst/>
                <a:gdLst/>
                <a:ahLst/>
                <a:cxnLst/>
                <a:rect l="l" t="t" r="r" b="b"/>
                <a:pathLst>
                  <a:path w="15185" h="13152" extrusionOk="0">
                    <a:moveTo>
                      <a:pt x="3796" y="1"/>
                    </a:moveTo>
                    <a:lnTo>
                      <a:pt x="0" y="6576"/>
                    </a:lnTo>
                    <a:lnTo>
                      <a:pt x="3796" y="13151"/>
                    </a:lnTo>
                    <a:lnTo>
                      <a:pt x="11388" y="13151"/>
                    </a:lnTo>
                    <a:lnTo>
                      <a:pt x="15185" y="6576"/>
                    </a:lnTo>
                    <a:lnTo>
                      <a:pt x="11388" y="1"/>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234"/>
        <p:cNvGrpSpPr/>
        <p:nvPr/>
      </p:nvGrpSpPr>
      <p:grpSpPr>
        <a:xfrm>
          <a:off x="0" y="0"/>
          <a:ext cx="0" cy="0"/>
          <a:chOff x="0" y="0"/>
          <a:chExt cx="0" cy="0"/>
        </a:xfrm>
      </p:grpSpPr>
      <p:sp>
        <p:nvSpPr>
          <p:cNvPr id="235" name="Google Shape;235;p16"/>
          <p:cNvSpPr txBox="1">
            <a:spLocks noGrp="1"/>
          </p:cNvSpPr>
          <p:nvPr>
            <p:ph type="title"/>
          </p:nvPr>
        </p:nvSpPr>
        <p:spPr>
          <a:xfrm>
            <a:off x="713224" y="1501200"/>
            <a:ext cx="2899800" cy="10608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6" name="Google Shape;236;p16"/>
          <p:cNvSpPr txBox="1">
            <a:spLocks noGrp="1"/>
          </p:cNvSpPr>
          <p:nvPr>
            <p:ph type="subTitle" idx="1"/>
          </p:nvPr>
        </p:nvSpPr>
        <p:spPr>
          <a:xfrm>
            <a:off x="713362" y="2562000"/>
            <a:ext cx="2899800" cy="1080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237" name="Google Shape;237;p16"/>
          <p:cNvGrpSpPr/>
          <p:nvPr/>
        </p:nvGrpSpPr>
        <p:grpSpPr>
          <a:xfrm>
            <a:off x="-449423" y="-205430"/>
            <a:ext cx="9799565" cy="5509154"/>
            <a:chOff x="-449423" y="-205430"/>
            <a:chExt cx="9799565" cy="5509154"/>
          </a:xfrm>
        </p:grpSpPr>
        <p:grpSp>
          <p:nvGrpSpPr>
            <p:cNvPr id="238" name="Google Shape;238;p16"/>
            <p:cNvGrpSpPr/>
            <p:nvPr/>
          </p:nvGrpSpPr>
          <p:grpSpPr>
            <a:xfrm rot="10800000">
              <a:off x="-449423" y="-205430"/>
              <a:ext cx="1169438" cy="1769623"/>
              <a:chOff x="-237723" y="-361624"/>
              <a:chExt cx="1169438" cy="1769623"/>
            </a:xfrm>
          </p:grpSpPr>
          <p:sp>
            <p:nvSpPr>
              <p:cNvPr id="239" name="Google Shape;239;p16"/>
              <p:cNvSpPr/>
              <p:nvPr/>
            </p:nvSpPr>
            <p:spPr>
              <a:xfrm>
                <a:off x="288516" y="547875"/>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237697" y="-361624"/>
                <a:ext cx="643114" cy="557086"/>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237697" y="244765"/>
                <a:ext cx="643114" cy="556959"/>
              </a:xfrm>
              <a:custGeom>
                <a:avLst/>
                <a:gdLst/>
                <a:ahLst/>
                <a:cxnLst/>
                <a:rect l="l" t="t" r="r" b="b"/>
                <a:pathLst>
                  <a:path w="15183" h="13149" extrusionOk="0">
                    <a:moveTo>
                      <a:pt x="3796" y="0"/>
                    </a:moveTo>
                    <a:lnTo>
                      <a:pt x="0" y="6574"/>
                    </a:lnTo>
                    <a:lnTo>
                      <a:pt x="3796" y="13148"/>
                    </a:lnTo>
                    <a:lnTo>
                      <a:pt x="11387" y="13148"/>
                    </a:lnTo>
                    <a:lnTo>
                      <a:pt x="15183" y="6574"/>
                    </a:lnTo>
                    <a:lnTo>
                      <a:pt x="11387"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88516" y="-58430"/>
                <a:ext cx="643199" cy="557001"/>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237723" y="851040"/>
                <a:ext cx="643156" cy="556959"/>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16"/>
            <p:cNvGrpSpPr/>
            <p:nvPr/>
          </p:nvGrpSpPr>
          <p:grpSpPr>
            <a:xfrm rot="10800000">
              <a:off x="8564153" y="1829595"/>
              <a:ext cx="785989" cy="1163348"/>
              <a:chOff x="8560875" y="86051"/>
              <a:chExt cx="785989" cy="1163348"/>
            </a:xfrm>
          </p:grpSpPr>
          <p:sp>
            <p:nvSpPr>
              <p:cNvPr id="245" name="Google Shape;245;p16"/>
              <p:cNvSpPr/>
              <p:nvPr/>
            </p:nvSpPr>
            <p:spPr>
              <a:xfrm flipH="1">
                <a:off x="8560875" y="86051"/>
                <a:ext cx="643114" cy="557086"/>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flipH="1">
                <a:off x="8703750" y="692440"/>
                <a:ext cx="643114" cy="556959"/>
              </a:xfrm>
              <a:custGeom>
                <a:avLst/>
                <a:gdLst/>
                <a:ahLst/>
                <a:cxnLst/>
                <a:rect l="l" t="t" r="r" b="b"/>
                <a:pathLst>
                  <a:path w="15183" h="13149" extrusionOk="0">
                    <a:moveTo>
                      <a:pt x="3796" y="0"/>
                    </a:moveTo>
                    <a:lnTo>
                      <a:pt x="0" y="6574"/>
                    </a:lnTo>
                    <a:lnTo>
                      <a:pt x="3796" y="13148"/>
                    </a:lnTo>
                    <a:lnTo>
                      <a:pt x="11387" y="13148"/>
                    </a:lnTo>
                    <a:lnTo>
                      <a:pt x="15183" y="6574"/>
                    </a:lnTo>
                    <a:lnTo>
                      <a:pt x="113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16"/>
            <p:cNvSpPr/>
            <p:nvPr/>
          </p:nvSpPr>
          <p:spPr>
            <a:xfrm rot="10800000" flipH="1">
              <a:off x="-307536" y="4042195"/>
              <a:ext cx="643156" cy="556959"/>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16"/>
            <p:cNvGrpSpPr/>
            <p:nvPr/>
          </p:nvGrpSpPr>
          <p:grpSpPr>
            <a:xfrm>
              <a:off x="6050641" y="4660525"/>
              <a:ext cx="2380123" cy="643199"/>
              <a:chOff x="6050641" y="4660525"/>
              <a:chExt cx="2380123" cy="643199"/>
            </a:xfrm>
          </p:grpSpPr>
          <p:sp>
            <p:nvSpPr>
              <p:cNvPr id="249" name="Google Shape;249;p16"/>
              <p:cNvSpPr/>
              <p:nvPr/>
            </p:nvSpPr>
            <p:spPr>
              <a:xfrm rot="-5400000">
                <a:off x="6613869" y="4703603"/>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rot="-5400000">
                <a:off x="6007543" y="4703624"/>
                <a:ext cx="643199" cy="557001"/>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rot="-5400000">
                <a:off x="7830644" y="4703603"/>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rot="-5400000">
                <a:off x="7224318" y="4703624"/>
                <a:ext cx="643199" cy="557001"/>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253"/>
        <p:cNvGrpSpPr/>
        <p:nvPr/>
      </p:nvGrpSpPr>
      <p:grpSpPr>
        <a:xfrm>
          <a:off x="0" y="0"/>
          <a:ext cx="0" cy="0"/>
          <a:chOff x="0" y="0"/>
          <a:chExt cx="0" cy="0"/>
        </a:xfrm>
      </p:grpSpPr>
      <p:grpSp>
        <p:nvGrpSpPr>
          <p:cNvPr id="254" name="Google Shape;254;p17"/>
          <p:cNvGrpSpPr/>
          <p:nvPr/>
        </p:nvGrpSpPr>
        <p:grpSpPr>
          <a:xfrm>
            <a:off x="-199325" y="-650224"/>
            <a:ext cx="9586264" cy="6038384"/>
            <a:chOff x="-199325" y="-650224"/>
            <a:chExt cx="9586264" cy="6038384"/>
          </a:xfrm>
        </p:grpSpPr>
        <p:grpSp>
          <p:nvGrpSpPr>
            <p:cNvPr id="255" name="Google Shape;255;p17"/>
            <p:cNvGrpSpPr/>
            <p:nvPr/>
          </p:nvGrpSpPr>
          <p:grpSpPr>
            <a:xfrm>
              <a:off x="7911067" y="-650224"/>
              <a:ext cx="1194866" cy="1833871"/>
              <a:chOff x="7911067" y="-650224"/>
              <a:chExt cx="1194866" cy="1833871"/>
            </a:xfrm>
          </p:grpSpPr>
          <p:sp>
            <p:nvSpPr>
              <p:cNvPr id="256" name="Google Shape;256;p17"/>
              <p:cNvSpPr/>
              <p:nvPr/>
            </p:nvSpPr>
            <p:spPr>
              <a:xfrm>
                <a:off x="8462735" y="5489"/>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7"/>
              <p:cNvSpPr/>
              <p:nvPr/>
            </p:nvSpPr>
            <p:spPr>
              <a:xfrm>
                <a:off x="8462777" y="-650224"/>
                <a:ext cx="643114" cy="557086"/>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7"/>
              <p:cNvSpPr/>
              <p:nvPr/>
            </p:nvSpPr>
            <p:spPr>
              <a:xfrm>
                <a:off x="7911067" y="-335335"/>
                <a:ext cx="643114" cy="556959"/>
              </a:xfrm>
              <a:custGeom>
                <a:avLst/>
                <a:gdLst/>
                <a:ahLst/>
                <a:cxnLst/>
                <a:rect l="l" t="t" r="r" b="b"/>
                <a:pathLst>
                  <a:path w="15183" h="13149" extrusionOk="0">
                    <a:moveTo>
                      <a:pt x="3796" y="0"/>
                    </a:moveTo>
                    <a:lnTo>
                      <a:pt x="0" y="6574"/>
                    </a:lnTo>
                    <a:lnTo>
                      <a:pt x="3796" y="13148"/>
                    </a:lnTo>
                    <a:lnTo>
                      <a:pt x="11387" y="13148"/>
                    </a:lnTo>
                    <a:lnTo>
                      <a:pt x="15183" y="6574"/>
                    </a:lnTo>
                    <a:lnTo>
                      <a:pt x="113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7"/>
              <p:cNvSpPr/>
              <p:nvPr/>
            </p:nvSpPr>
            <p:spPr>
              <a:xfrm>
                <a:off x="8462756" y="626689"/>
                <a:ext cx="643156" cy="556959"/>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7"/>
            <p:cNvGrpSpPr/>
            <p:nvPr/>
          </p:nvGrpSpPr>
          <p:grpSpPr>
            <a:xfrm rot="10800000" flipH="1">
              <a:off x="-199325" y="268530"/>
              <a:ext cx="785989" cy="1163348"/>
              <a:chOff x="8694225" y="86051"/>
              <a:chExt cx="785989" cy="1163348"/>
            </a:xfrm>
          </p:grpSpPr>
          <p:sp>
            <p:nvSpPr>
              <p:cNvPr id="261" name="Google Shape;261;p17"/>
              <p:cNvSpPr/>
              <p:nvPr/>
            </p:nvSpPr>
            <p:spPr>
              <a:xfrm flipH="1">
                <a:off x="8694225" y="86051"/>
                <a:ext cx="643114" cy="557086"/>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p:nvPr/>
            </p:nvSpPr>
            <p:spPr>
              <a:xfrm flipH="1">
                <a:off x="8837100" y="692440"/>
                <a:ext cx="643114" cy="556959"/>
              </a:xfrm>
              <a:custGeom>
                <a:avLst/>
                <a:gdLst/>
                <a:ahLst/>
                <a:cxnLst/>
                <a:rect l="l" t="t" r="r" b="b"/>
                <a:pathLst>
                  <a:path w="15183" h="13149" extrusionOk="0">
                    <a:moveTo>
                      <a:pt x="3796" y="0"/>
                    </a:moveTo>
                    <a:lnTo>
                      <a:pt x="0" y="6574"/>
                    </a:lnTo>
                    <a:lnTo>
                      <a:pt x="3796" y="13148"/>
                    </a:lnTo>
                    <a:lnTo>
                      <a:pt x="11387" y="13148"/>
                    </a:lnTo>
                    <a:lnTo>
                      <a:pt x="15183" y="6574"/>
                    </a:lnTo>
                    <a:lnTo>
                      <a:pt x="113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7"/>
            <p:cNvGrpSpPr/>
            <p:nvPr/>
          </p:nvGrpSpPr>
          <p:grpSpPr>
            <a:xfrm rot="7222686">
              <a:off x="192302" y="4234895"/>
              <a:ext cx="643193" cy="1163339"/>
              <a:chOff x="8529877" y="4094470"/>
              <a:chExt cx="643199" cy="1163348"/>
            </a:xfrm>
          </p:grpSpPr>
          <p:sp>
            <p:nvSpPr>
              <p:cNvPr id="264" name="Google Shape;264;p17"/>
              <p:cNvSpPr/>
              <p:nvPr/>
            </p:nvSpPr>
            <p:spPr>
              <a:xfrm flipH="1">
                <a:off x="8529877" y="4700775"/>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p:nvPr/>
            </p:nvSpPr>
            <p:spPr>
              <a:xfrm flipH="1">
                <a:off x="8529877" y="4094470"/>
                <a:ext cx="643199" cy="557001"/>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17"/>
            <p:cNvSpPr/>
            <p:nvPr/>
          </p:nvSpPr>
          <p:spPr>
            <a:xfrm rot="10800000">
              <a:off x="8743782" y="2754658"/>
              <a:ext cx="643156" cy="556959"/>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17"/>
          <p:cNvSpPr txBox="1">
            <a:spLocks noGrp="1"/>
          </p:cNvSpPr>
          <p:nvPr>
            <p:ph type="title"/>
          </p:nvPr>
        </p:nvSpPr>
        <p:spPr>
          <a:xfrm>
            <a:off x="5530749" y="1501200"/>
            <a:ext cx="28998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8" name="Google Shape;268;p17"/>
          <p:cNvSpPr txBox="1">
            <a:spLocks noGrp="1"/>
          </p:cNvSpPr>
          <p:nvPr>
            <p:ph type="subTitle" idx="1"/>
          </p:nvPr>
        </p:nvSpPr>
        <p:spPr>
          <a:xfrm>
            <a:off x="5530887" y="2562000"/>
            <a:ext cx="2899800" cy="108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69"/>
        <p:cNvGrpSpPr/>
        <p:nvPr/>
      </p:nvGrpSpPr>
      <p:grpSpPr>
        <a:xfrm>
          <a:off x="0" y="0"/>
          <a:ext cx="0" cy="0"/>
          <a:chOff x="0" y="0"/>
          <a:chExt cx="0" cy="0"/>
        </a:xfrm>
      </p:grpSpPr>
      <p:sp>
        <p:nvSpPr>
          <p:cNvPr id="270" name="Google Shape;270;p1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1" name="Google Shape;271;p18"/>
          <p:cNvSpPr txBox="1">
            <a:spLocks noGrp="1"/>
          </p:cNvSpPr>
          <p:nvPr>
            <p:ph type="subTitle" idx="1"/>
          </p:nvPr>
        </p:nvSpPr>
        <p:spPr>
          <a:xfrm>
            <a:off x="4832628" y="2912100"/>
            <a:ext cx="2813700" cy="111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2" name="Google Shape;272;p18"/>
          <p:cNvSpPr txBox="1">
            <a:spLocks noGrp="1"/>
          </p:cNvSpPr>
          <p:nvPr>
            <p:ph type="subTitle" idx="2"/>
          </p:nvPr>
        </p:nvSpPr>
        <p:spPr>
          <a:xfrm>
            <a:off x="1497650" y="2912100"/>
            <a:ext cx="2813700" cy="111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3" name="Google Shape;273;p18"/>
          <p:cNvSpPr txBox="1">
            <a:spLocks noGrp="1"/>
          </p:cNvSpPr>
          <p:nvPr>
            <p:ph type="subTitle" idx="3"/>
          </p:nvPr>
        </p:nvSpPr>
        <p:spPr>
          <a:xfrm>
            <a:off x="1497650" y="2503800"/>
            <a:ext cx="281370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algn="ctr"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algn="ctr"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algn="ctr"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algn="ctr"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algn="ctr"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algn="ctr"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algn="ctr"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algn="ctr"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sp>
        <p:nvSpPr>
          <p:cNvPr id="274" name="Google Shape;274;p18"/>
          <p:cNvSpPr txBox="1">
            <a:spLocks noGrp="1"/>
          </p:cNvSpPr>
          <p:nvPr>
            <p:ph type="subTitle" idx="4"/>
          </p:nvPr>
        </p:nvSpPr>
        <p:spPr>
          <a:xfrm>
            <a:off x="4832635" y="2503800"/>
            <a:ext cx="281370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algn="ctr"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algn="ctr"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algn="ctr"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algn="ctr"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algn="ctr"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algn="ctr"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algn="ctr"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algn="ctr"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grpSp>
        <p:nvGrpSpPr>
          <p:cNvPr id="275" name="Google Shape;275;p18"/>
          <p:cNvGrpSpPr/>
          <p:nvPr/>
        </p:nvGrpSpPr>
        <p:grpSpPr>
          <a:xfrm>
            <a:off x="-413802" y="-435027"/>
            <a:ext cx="9786690" cy="5779087"/>
            <a:chOff x="-413802" y="-435027"/>
            <a:chExt cx="9786690" cy="5779087"/>
          </a:xfrm>
        </p:grpSpPr>
        <p:grpSp>
          <p:nvGrpSpPr>
            <p:cNvPr id="276" name="Google Shape;276;p18"/>
            <p:cNvGrpSpPr/>
            <p:nvPr/>
          </p:nvGrpSpPr>
          <p:grpSpPr>
            <a:xfrm>
              <a:off x="-413802" y="-435027"/>
              <a:ext cx="9623303" cy="1790477"/>
              <a:chOff x="-413802" y="-435027"/>
              <a:chExt cx="9623303" cy="1790477"/>
            </a:xfrm>
          </p:grpSpPr>
          <p:sp>
            <p:nvSpPr>
              <p:cNvPr id="277" name="Google Shape;277;p18"/>
              <p:cNvSpPr/>
              <p:nvPr/>
            </p:nvSpPr>
            <p:spPr>
              <a:xfrm>
                <a:off x="-413802" y="-183469"/>
                <a:ext cx="650753" cy="563586"/>
              </a:xfrm>
              <a:custGeom>
                <a:avLst/>
                <a:gdLst/>
                <a:ahLst/>
                <a:cxnLst/>
                <a:rect l="l" t="t" r="r" b="b"/>
                <a:pathLst>
                  <a:path w="15185" h="13151" extrusionOk="0">
                    <a:moveTo>
                      <a:pt x="3796" y="1"/>
                    </a:moveTo>
                    <a:lnTo>
                      <a:pt x="0" y="6576"/>
                    </a:lnTo>
                    <a:lnTo>
                      <a:pt x="3796" y="13151"/>
                    </a:lnTo>
                    <a:lnTo>
                      <a:pt x="11388" y="13151"/>
                    </a:lnTo>
                    <a:lnTo>
                      <a:pt x="15185" y="6576"/>
                    </a:lnTo>
                    <a:lnTo>
                      <a:pt x="11388"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18"/>
              <p:cNvGrpSpPr/>
              <p:nvPr/>
            </p:nvGrpSpPr>
            <p:grpSpPr>
              <a:xfrm>
                <a:off x="8006298" y="-435027"/>
                <a:ext cx="1203203" cy="1790477"/>
                <a:chOff x="8006298" y="-435027"/>
                <a:chExt cx="1203203" cy="1790477"/>
              </a:xfrm>
            </p:grpSpPr>
            <p:sp>
              <p:nvSpPr>
                <p:cNvPr id="279" name="Google Shape;279;p18"/>
                <p:cNvSpPr/>
                <p:nvPr/>
              </p:nvSpPr>
              <p:spPr>
                <a:xfrm>
                  <a:off x="8558748" y="178483"/>
                  <a:ext cx="650753" cy="563586"/>
                </a:xfrm>
                <a:custGeom>
                  <a:avLst/>
                  <a:gdLst/>
                  <a:ahLst/>
                  <a:cxnLst/>
                  <a:rect l="l" t="t" r="r" b="b"/>
                  <a:pathLst>
                    <a:path w="15185" h="13151" extrusionOk="0">
                      <a:moveTo>
                        <a:pt x="3796" y="0"/>
                      </a:moveTo>
                      <a:lnTo>
                        <a:pt x="0" y="6574"/>
                      </a:lnTo>
                      <a:lnTo>
                        <a:pt x="3796" y="13150"/>
                      </a:lnTo>
                      <a:lnTo>
                        <a:pt x="11388" y="13150"/>
                      </a:lnTo>
                      <a:lnTo>
                        <a:pt x="15185" y="6574"/>
                      </a:lnTo>
                      <a:lnTo>
                        <a:pt x="113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8"/>
                <p:cNvSpPr/>
                <p:nvPr/>
              </p:nvSpPr>
              <p:spPr>
                <a:xfrm>
                  <a:off x="8558748" y="-435027"/>
                  <a:ext cx="650753" cy="563629"/>
                </a:xfrm>
                <a:custGeom>
                  <a:avLst/>
                  <a:gdLst/>
                  <a:ahLst/>
                  <a:cxnLst/>
                  <a:rect l="l" t="t" r="r" b="b"/>
                  <a:pathLst>
                    <a:path w="15185" h="13152" extrusionOk="0">
                      <a:moveTo>
                        <a:pt x="3796" y="1"/>
                      </a:moveTo>
                      <a:lnTo>
                        <a:pt x="0" y="6576"/>
                      </a:lnTo>
                      <a:lnTo>
                        <a:pt x="3796" y="13151"/>
                      </a:lnTo>
                      <a:lnTo>
                        <a:pt x="11388" y="13151"/>
                      </a:lnTo>
                      <a:lnTo>
                        <a:pt x="15185" y="6576"/>
                      </a:lnTo>
                      <a:lnTo>
                        <a:pt x="11388"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p:nvPr/>
              </p:nvSpPr>
              <p:spPr>
                <a:xfrm>
                  <a:off x="8558748" y="791950"/>
                  <a:ext cx="650753" cy="563500"/>
                </a:xfrm>
                <a:custGeom>
                  <a:avLst/>
                  <a:gdLst/>
                  <a:ahLst/>
                  <a:cxnLst/>
                  <a:rect l="l" t="t" r="r" b="b"/>
                  <a:pathLst>
                    <a:path w="15185" h="13149" extrusionOk="0">
                      <a:moveTo>
                        <a:pt x="3796" y="0"/>
                      </a:moveTo>
                      <a:lnTo>
                        <a:pt x="0" y="6573"/>
                      </a:lnTo>
                      <a:lnTo>
                        <a:pt x="3796" y="13148"/>
                      </a:lnTo>
                      <a:lnTo>
                        <a:pt x="11388" y="13148"/>
                      </a:lnTo>
                      <a:lnTo>
                        <a:pt x="15185" y="6573"/>
                      </a:lnTo>
                      <a:lnTo>
                        <a:pt x="11388"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8"/>
                <p:cNvSpPr/>
                <p:nvPr/>
              </p:nvSpPr>
              <p:spPr>
                <a:xfrm>
                  <a:off x="8006298" y="-97742"/>
                  <a:ext cx="650753" cy="563586"/>
                </a:xfrm>
                <a:custGeom>
                  <a:avLst/>
                  <a:gdLst/>
                  <a:ahLst/>
                  <a:cxnLst/>
                  <a:rect l="l" t="t" r="r" b="b"/>
                  <a:pathLst>
                    <a:path w="15185" h="13151" extrusionOk="0">
                      <a:moveTo>
                        <a:pt x="3796" y="0"/>
                      </a:moveTo>
                      <a:lnTo>
                        <a:pt x="0" y="6574"/>
                      </a:lnTo>
                      <a:lnTo>
                        <a:pt x="3796" y="13150"/>
                      </a:lnTo>
                      <a:lnTo>
                        <a:pt x="11388" y="13150"/>
                      </a:lnTo>
                      <a:lnTo>
                        <a:pt x="15185" y="6574"/>
                      </a:lnTo>
                      <a:lnTo>
                        <a:pt x="11388"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3" name="Google Shape;283;p18"/>
            <p:cNvGrpSpPr/>
            <p:nvPr/>
          </p:nvGrpSpPr>
          <p:grpSpPr>
            <a:xfrm>
              <a:off x="8679238" y="3435348"/>
              <a:ext cx="693651" cy="1908712"/>
              <a:chOff x="8679238" y="3435348"/>
              <a:chExt cx="693651" cy="1908712"/>
            </a:xfrm>
          </p:grpSpPr>
          <p:sp>
            <p:nvSpPr>
              <p:cNvPr id="284" name="Google Shape;284;p18"/>
              <p:cNvSpPr/>
              <p:nvPr/>
            </p:nvSpPr>
            <p:spPr>
              <a:xfrm flipH="1">
                <a:off x="8679238" y="3435348"/>
                <a:ext cx="693651" cy="600771"/>
              </a:xfrm>
              <a:custGeom>
                <a:avLst/>
                <a:gdLst/>
                <a:ahLst/>
                <a:cxnLst/>
                <a:rect l="l" t="t" r="r" b="b"/>
                <a:pathLst>
                  <a:path w="15185" h="13151" extrusionOk="0">
                    <a:moveTo>
                      <a:pt x="3796" y="1"/>
                    </a:moveTo>
                    <a:lnTo>
                      <a:pt x="0" y="6576"/>
                    </a:lnTo>
                    <a:lnTo>
                      <a:pt x="3796" y="13151"/>
                    </a:lnTo>
                    <a:lnTo>
                      <a:pt x="11388" y="13151"/>
                    </a:lnTo>
                    <a:lnTo>
                      <a:pt x="15185" y="6576"/>
                    </a:lnTo>
                    <a:lnTo>
                      <a:pt x="11388"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8"/>
              <p:cNvSpPr/>
              <p:nvPr/>
            </p:nvSpPr>
            <p:spPr>
              <a:xfrm flipH="1">
                <a:off x="8679238" y="4743289"/>
                <a:ext cx="693651" cy="600771"/>
              </a:xfrm>
              <a:custGeom>
                <a:avLst/>
                <a:gdLst/>
                <a:ahLst/>
                <a:cxnLst/>
                <a:rect l="l" t="t" r="r" b="b"/>
                <a:pathLst>
                  <a:path w="15185" h="13151" extrusionOk="0">
                    <a:moveTo>
                      <a:pt x="3796" y="0"/>
                    </a:moveTo>
                    <a:lnTo>
                      <a:pt x="0" y="6574"/>
                    </a:lnTo>
                    <a:lnTo>
                      <a:pt x="3796" y="13150"/>
                    </a:lnTo>
                    <a:lnTo>
                      <a:pt x="11388" y="13150"/>
                    </a:lnTo>
                    <a:lnTo>
                      <a:pt x="15185" y="6574"/>
                    </a:lnTo>
                    <a:lnTo>
                      <a:pt x="113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8"/>
              <p:cNvSpPr/>
              <p:nvPr/>
            </p:nvSpPr>
            <p:spPr>
              <a:xfrm flipH="1">
                <a:off x="8679238" y="4089296"/>
                <a:ext cx="693651" cy="600816"/>
              </a:xfrm>
              <a:custGeom>
                <a:avLst/>
                <a:gdLst/>
                <a:ahLst/>
                <a:cxnLst/>
                <a:rect l="l" t="t" r="r" b="b"/>
                <a:pathLst>
                  <a:path w="15185" h="13152" extrusionOk="0">
                    <a:moveTo>
                      <a:pt x="3796" y="1"/>
                    </a:moveTo>
                    <a:lnTo>
                      <a:pt x="0" y="6576"/>
                    </a:lnTo>
                    <a:lnTo>
                      <a:pt x="3796" y="13151"/>
                    </a:lnTo>
                    <a:lnTo>
                      <a:pt x="11388" y="13151"/>
                    </a:lnTo>
                    <a:lnTo>
                      <a:pt x="15185" y="6576"/>
                    </a:lnTo>
                    <a:lnTo>
                      <a:pt x="11388" y="1"/>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87"/>
        <p:cNvGrpSpPr/>
        <p:nvPr/>
      </p:nvGrpSpPr>
      <p:grpSpPr>
        <a:xfrm>
          <a:off x="0" y="0"/>
          <a:ext cx="0" cy="0"/>
          <a:chOff x="0" y="0"/>
          <a:chExt cx="0" cy="0"/>
        </a:xfrm>
      </p:grpSpPr>
      <p:grpSp>
        <p:nvGrpSpPr>
          <p:cNvPr id="288" name="Google Shape;288;p19"/>
          <p:cNvGrpSpPr/>
          <p:nvPr/>
        </p:nvGrpSpPr>
        <p:grpSpPr>
          <a:xfrm>
            <a:off x="-246361" y="56056"/>
            <a:ext cx="9839799" cy="5447718"/>
            <a:chOff x="-246361" y="56056"/>
            <a:chExt cx="9839799" cy="5447718"/>
          </a:xfrm>
        </p:grpSpPr>
        <p:grpSp>
          <p:nvGrpSpPr>
            <p:cNvPr id="289" name="Google Shape;289;p19"/>
            <p:cNvGrpSpPr/>
            <p:nvPr/>
          </p:nvGrpSpPr>
          <p:grpSpPr>
            <a:xfrm rot="10800000">
              <a:off x="8424000" y="3734151"/>
              <a:ext cx="1169438" cy="1769623"/>
              <a:chOff x="-531598" y="-361624"/>
              <a:chExt cx="1169438" cy="1769623"/>
            </a:xfrm>
          </p:grpSpPr>
          <p:sp>
            <p:nvSpPr>
              <p:cNvPr id="290" name="Google Shape;290;p19"/>
              <p:cNvSpPr/>
              <p:nvPr/>
            </p:nvSpPr>
            <p:spPr>
              <a:xfrm>
                <a:off x="-5359" y="547875"/>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531572" y="-361624"/>
                <a:ext cx="643114" cy="557086"/>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531572" y="244765"/>
                <a:ext cx="643114" cy="556959"/>
              </a:xfrm>
              <a:custGeom>
                <a:avLst/>
                <a:gdLst/>
                <a:ahLst/>
                <a:cxnLst/>
                <a:rect l="l" t="t" r="r" b="b"/>
                <a:pathLst>
                  <a:path w="15183" h="13149" extrusionOk="0">
                    <a:moveTo>
                      <a:pt x="3796" y="0"/>
                    </a:moveTo>
                    <a:lnTo>
                      <a:pt x="0" y="6574"/>
                    </a:lnTo>
                    <a:lnTo>
                      <a:pt x="3796" y="13148"/>
                    </a:lnTo>
                    <a:lnTo>
                      <a:pt x="11387" y="13148"/>
                    </a:lnTo>
                    <a:lnTo>
                      <a:pt x="15183" y="6574"/>
                    </a:lnTo>
                    <a:lnTo>
                      <a:pt x="11387"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5359" y="-58430"/>
                <a:ext cx="643199" cy="557001"/>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531598" y="851040"/>
                <a:ext cx="643156" cy="556959"/>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19"/>
            <p:cNvGrpSpPr/>
            <p:nvPr/>
          </p:nvGrpSpPr>
          <p:grpSpPr>
            <a:xfrm rot="10800000">
              <a:off x="-246361" y="4035626"/>
              <a:ext cx="643114" cy="1163348"/>
              <a:chOff x="9156687" y="86051"/>
              <a:chExt cx="643114" cy="1163348"/>
            </a:xfrm>
          </p:grpSpPr>
          <p:sp>
            <p:nvSpPr>
              <p:cNvPr id="296" name="Google Shape;296;p19"/>
              <p:cNvSpPr/>
              <p:nvPr/>
            </p:nvSpPr>
            <p:spPr>
              <a:xfrm flipH="1">
                <a:off x="9156687" y="86051"/>
                <a:ext cx="643114" cy="557086"/>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flipH="1">
                <a:off x="9156687" y="692440"/>
                <a:ext cx="643114" cy="556959"/>
              </a:xfrm>
              <a:custGeom>
                <a:avLst/>
                <a:gdLst/>
                <a:ahLst/>
                <a:cxnLst/>
                <a:rect l="l" t="t" r="r" b="b"/>
                <a:pathLst>
                  <a:path w="15183" h="13149" extrusionOk="0">
                    <a:moveTo>
                      <a:pt x="3796" y="0"/>
                    </a:moveTo>
                    <a:lnTo>
                      <a:pt x="0" y="6574"/>
                    </a:lnTo>
                    <a:lnTo>
                      <a:pt x="3796" y="13148"/>
                    </a:lnTo>
                    <a:lnTo>
                      <a:pt x="11387" y="13148"/>
                    </a:lnTo>
                    <a:lnTo>
                      <a:pt x="15183" y="6574"/>
                    </a:lnTo>
                    <a:lnTo>
                      <a:pt x="113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19"/>
            <p:cNvSpPr/>
            <p:nvPr/>
          </p:nvSpPr>
          <p:spPr>
            <a:xfrm rot="-5400000">
              <a:off x="-246408" y="99133"/>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10800000" flipH="1">
              <a:off x="8726638" y="99176"/>
              <a:ext cx="643156" cy="556959"/>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1" name="Google Shape;301;p19"/>
          <p:cNvSpPr txBox="1">
            <a:spLocks noGrp="1"/>
          </p:cNvSpPr>
          <p:nvPr>
            <p:ph type="subTitle" idx="1"/>
          </p:nvPr>
        </p:nvSpPr>
        <p:spPr>
          <a:xfrm>
            <a:off x="4832078" y="1820025"/>
            <a:ext cx="3254100" cy="20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2" name="Google Shape;302;p19"/>
          <p:cNvSpPr txBox="1">
            <a:spLocks noGrp="1"/>
          </p:cNvSpPr>
          <p:nvPr>
            <p:ph type="subTitle" idx="2"/>
          </p:nvPr>
        </p:nvSpPr>
        <p:spPr>
          <a:xfrm>
            <a:off x="1057900" y="1820025"/>
            <a:ext cx="3254100" cy="20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20"/>
        <p:cNvGrpSpPr/>
        <p:nvPr/>
      </p:nvGrpSpPr>
      <p:grpSpPr>
        <a:xfrm>
          <a:off x="0" y="0"/>
          <a:ext cx="0" cy="0"/>
          <a:chOff x="0" y="0"/>
          <a:chExt cx="0" cy="0"/>
        </a:xfrm>
      </p:grpSpPr>
      <p:sp>
        <p:nvSpPr>
          <p:cNvPr id="321" name="Google Shape;321;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2" name="Google Shape;322;p21"/>
          <p:cNvSpPr txBox="1">
            <a:spLocks noGrp="1"/>
          </p:cNvSpPr>
          <p:nvPr>
            <p:ph type="subTitle" idx="1"/>
          </p:nvPr>
        </p:nvSpPr>
        <p:spPr>
          <a:xfrm>
            <a:off x="825400" y="3280741"/>
            <a:ext cx="2242500" cy="86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3" name="Google Shape;323;p21"/>
          <p:cNvSpPr txBox="1">
            <a:spLocks noGrp="1"/>
          </p:cNvSpPr>
          <p:nvPr>
            <p:ph type="subTitle" idx="2"/>
          </p:nvPr>
        </p:nvSpPr>
        <p:spPr>
          <a:xfrm>
            <a:off x="3450746" y="3280741"/>
            <a:ext cx="2242500" cy="86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4" name="Google Shape;324;p21"/>
          <p:cNvSpPr txBox="1">
            <a:spLocks noGrp="1"/>
          </p:cNvSpPr>
          <p:nvPr>
            <p:ph type="subTitle" idx="3"/>
          </p:nvPr>
        </p:nvSpPr>
        <p:spPr>
          <a:xfrm>
            <a:off x="6076098" y="3280741"/>
            <a:ext cx="2242500" cy="86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5" name="Google Shape;325;p21"/>
          <p:cNvSpPr txBox="1">
            <a:spLocks noGrp="1"/>
          </p:cNvSpPr>
          <p:nvPr>
            <p:ph type="subTitle" idx="4"/>
          </p:nvPr>
        </p:nvSpPr>
        <p:spPr>
          <a:xfrm>
            <a:off x="825400" y="2571690"/>
            <a:ext cx="2242500" cy="785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algn="ctr"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algn="ctr"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algn="ctr"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algn="ctr"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algn="ctr"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algn="ctr"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algn="ctr"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algn="ctr"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sp>
        <p:nvSpPr>
          <p:cNvPr id="326" name="Google Shape;326;p21"/>
          <p:cNvSpPr txBox="1">
            <a:spLocks noGrp="1"/>
          </p:cNvSpPr>
          <p:nvPr>
            <p:ph type="subTitle" idx="5"/>
          </p:nvPr>
        </p:nvSpPr>
        <p:spPr>
          <a:xfrm>
            <a:off x="3450749" y="2571690"/>
            <a:ext cx="2242500" cy="785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algn="ctr"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algn="ctr"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algn="ctr"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algn="ctr"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algn="ctr"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algn="ctr"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algn="ctr"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algn="ctr"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sp>
        <p:nvSpPr>
          <p:cNvPr id="327" name="Google Shape;327;p21"/>
          <p:cNvSpPr txBox="1">
            <a:spLocks noGrp="1"/>
          </p:cNvSpPr>
          <p:nvPr>
            <p:ph type="subTitle" idx="6"/>
          </p:nvPr>
        </p:nvSpPr>
        <p:spPr>
          <a:xfrm>
            <a:off x="6076098" y="2571690"/>
            <a:ext cx="2242500" cy="785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algn="ctr"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algn="ctr"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algn="ctr"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algn="ctr"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algn="ctr"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algn="ctr"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algn="ctr"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algn="ctr"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grpSp>
        <p:nvGrpSpPr>
          <p:cNvPr id="328" name="Google Shape;328;p21"/>
          <p:cNvGrpSpPr/>
          <p:nvPr/>
        </p:nvGrpSpPr>
        <p:grpSpPr>
          <a:xfrm>
            <a:off x="-199995" y="-61916"/>
            <a:ext cx="9581189" cy="5575314"/>
            <a:chOff x="-199995" y="-61916"/>
            <a:chExt cx="9581189" cy="5575314"/>
          </a:xfrm>
        </p:grpSpPr>
        <p:grpSp>
          <p:nvGrpSpPr>
            <p:cNvPr id="329" name="Google Shape;329;p21"/>
            <p:cNvGrpSpPr/>
            <p:nvPr/>
          </p:nvGrpSpPr>
          <p:grpSpPr>
            <a:xfrm>
              <a:off x="7665884" y="4670680"/>
              <a:ext cx="1715311" cy="842718"/>
              <a:chOff x="7665884" y="4670680"/>
              <a:chExt cx="1715311" cy="842718"/>
            </a:xfrm>
          </p:grpSpPr>
          <p:sp>
            <p:nvSpPr>
              <p:cNvPr id="330" name="Google Shape;330;p21"/>
              <p:cNvSpPr/>
              <p:nvPr/>
            </p:nvSpPr>
            <p:spPr>
              <a:xfrm>
                <a:off x="7665884" y="4670680"/>
                <a:ext cx="643161" cy="556968"/>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p:nvPr/>
            </p:nvSpPr>
            <p:spPr>
              <a:xfrm>
                <a:off x="8201959" y="4956430"/>
                <a:ext cx="643161" cy="556968"/>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1"/>
              <p:cNvSpPr/>
              <p:nvPr/>
            </p:nvSpPr>
            <p:spPr>
              <a:xfrm>
                <a:off x="8738034" y="4670680"/>
                <a:ext cx="643161" cy="556968"/>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21"/>
            <p:cNvGrpSpPr/>
            <p:nvPr/>
          </p:nvGrpSpPr>
          <p:grpSpPr>
            <a:xfrm>
              <a:off x="-199995" y="-61916"/>
              <a:ext cx="920006" cy="1178861"/>
              <a:chOff x="71705" y="-61916"/>
              <a:chExt cx="920006" cy="1178861"/>
            </a:xfrm>
          </p:grpSpPr>
          <p:sp>
            <p:nvSpPr>
              <p:cNvPr id="334" name="Google Shape;334;p21"/>
              <p:cNvSpPr/>
              <p:nvPr/>
            </p:nvSpPr>
            <p:spPr>
              <a:xfrm rot="5400000">
                <a:off x="28609" y="516880"/>
                <a:ext cx="643161" cy="556968"/>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1"/>
              <p:cNvSpPr/>
              <p:nvPr/>
            </p:nvSpPr>
            <p:spPr>
              <a:xfrm rot="5400000">
                <a:off x="391647" y="-18820"/>
                <a:ext cx="643161" cy="556968"/>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36" name="Google Shape;336;p21"/>
          <p:cNvPicPr preferRelativeResize="0"/>
          <p:nvPr/>
        </p:nvPicPr>
        <p:blipFill rotWithShape="1">
          <a:blip r:embed="rId2">
            <a:alphaModFix/>
          </a:blip>
          <a:srcRect t="23017" b="23012"/>
          <a:stretch/>
        </p:blipFill>
        <p:spPr>
          <a:xfrm rot="1657056">
            <a:off x="7214800" y="-162025"/>
            <a:ext cx="1965601" cy="1060799"/>
          </a:xfrm>
          <a:prstGeom prst="rect">
            <a:avLst/>
          </a:prstGeom>
          <a:noFill/>
          <a:ln>
            <a:noFill/>
          </a:ln>
          <a:effectLst>
            <a:outerShdw blurRad="57150" dist="19050" dir="5400000" algn="bl" rotWithShape="0">
              <a:schemeClr val="dk1">
                <a:alpha val="50000"/>
              </a:schemeClr>
            </a:outerShdw>
          </a:effec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37"/>
        <p:cNvGrpSpPr/>
        <p:nvPr/>
      </p:nvGrpSpPr>
      <p:grpSpPr>
        <a:xfrm>
          <a:off x="0" y="0"/>
          <a:ext cx="0" cy="0"/>
          <a:chOff x="0" y="0"/>
          <a:chExt cx="0" cy="0"/>
        </a:xfrm>
      </p:grpSpPr>
      <p:sp>
        <p:nvSpPr>
          <p:cNvPr id="338" name="Google Shape;338;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9" name="Google Shape;339;p22"/>
          <p:cNvSpPr txBox="1">
            <a:spLocks noGrp="1"/>
          </p:cNvSpPr>
          <p:nvPr>
            <p:ph type="subTitle" idx="1"/>
          </p:nvPr>
        </p:nvSpPr>
        <p:spPr>
          <a:xfrm>
            <a:off x="2110136" y="1988165"/>
            <a:ext cx="19782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22"/>
          <p:cNvSpPr txBox="1">
            <a:spLocks noGrp="1"/>
          </p:cNvSpPr>
          <p:nvPr>
            <p:ph type="subTitle" idx="2"/>
          </p:nvPr>
        </p:nvSpPr>
        <p:spPr>
          <a:xfrm>
            <a:off x="5706414" y="1988165"/>
            <a:ext cx="19782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1" name="Google Shape;341;p22"/>
          <p:cNvSpPr txBox="1">
            <a:spLocks noGrp="1"/>
          </p:cNvSpPr>
          <p:nvPr>
            <p:ph type="subTitle" idx="3"/>
          </p:nvPr>
        </p:nvSpPr>
        <p:spPr>
          <a:xfrm>
            <a:off x="2110136" y="3507215"/>
            <a:ext cx="19782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2" name="Google Shape;342;p22"/>
          <p:cNvSpPr txBox="1">
            <a:spLocks noGrp="1"/>
          </p:cNvSpPr>
          <p:nvPr>
            <p:ph type="subTitle" idx="4"/>
          </p:nvPr>
        </p:nvSpPr>
        <p:spPr>
          <a:xfrm>
            <a:off x="5706414" y="3507215"/>
            <a:ext cx="19782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22"/>
          <p:cNvSpPr txBox="1">
            <a:spLocks noGrp="1"/>
          </p:cNvSpPr>
          <p:nvPr>
            <p:ph type="subTitle" idx="5"/>
          </p:nvPr>
        </p:nvSpPr>
        <p:spPr>
          <a:xfrm>
            <a:off x="2110136" y="1582725"/>
            <a:ext cx="1978200" cy="484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algn="ctr"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algn="ctr"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algn="ctr"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algn="ctr"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algn="ctr"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algn="ctr"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algn="ctr"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algn="ctr"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sp>
        <p:nvSpPr>
          <p:cNvPr id="344" name="Google Shape;344;p22"/>
          <p:cNvSpPr txBox="1">
            <a:spLocks noGrp="1"/>
          </p:cNvSpPr>
          <p:nvPr>
            <p:ph type="subTitle" idx="6"/>
          </p:nvPr>
        </p:nvSpPr>
        <p:spPr>
          <a:xfrm>
            <a:off x="2110136" y="3101875"/>
            <a:ext cx="1978200" cy="484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algn="ctr"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algn="ctr"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algn="ctr"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algn="ctr"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algn="ctr"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algn="ctr"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algn="ctr"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algn="ctr"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sp>
        <p:nvSpPr>
          <p:cNvPr id="345" name="Google Shape;345;p22"/>
          <p:cNvSpPr txBox="1">
            <a:spLocks noGrp="1"/>
          </p:cNvSpPr>
          <p:nvPr>
            <p:ph type="subTitle" idx="7"/>
          </p:nvPr>
        </p:nvSpPr>
        <p:spPr>
          <a:xfrm>
            <a:off x="5706411" y="1582725"/>
            <a:ext cx="1978200" cy="484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algn="ctr"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algn="ctr"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algn="ctr"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algn="ctr"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algn="ctr"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algn="ctr"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algn="ctr"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algn="ctr"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sp>
        <p:nvSpPr>
          <p:cNvPr id="346" name="Google Shape;346;p22"/>
          <p:cNvSpPr txBox="1">
            <a:spLocks noGrp="1"/>
          </p:cNvSpPr>
          <p:nvPr>
            <p:ph type="subTitle" idx="8"/>
          </p:nvPr>
        </p:nvSpPr>
        <p:spPr>
          <a:xfrm>
            <a:off x="5706411" y="3101875"/>
            <a:ext cx="1978200" cy="484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algn="ctr"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algn="ctr"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algn="ctr"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algn="ctr"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algn="ctr"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algn="ctr"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algn="ctr"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algn="ctr"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grpSp>
        <p:nvGrpSpPr>
          <p:cNvPr id="347" name="Google Shape;347;p22"/>
          <p:cNvGrpSpPr/>
          <p:nvPr/>
        </p:nvGrpSpPr>
        <p:grpSpPr>
          <a:xfrm>
            <a:off x="-347423" y="-218749"/>
            <a:ext cx="9980037" cy="5560573"/>
            <a:chOff x="-347423" y="-218749"/>
            <a:chExt cx="9980037" cy="5560573"/>
          </a:xfrm>
        </p:grpSpPr>
        <p:grpSp>
          <p:nvGrpSpPr>
            <p:cNvPr id="348" name="Google Shape;348;p22"/>
            <p:cNvGrpSpPr/>
            <p:nvPr/>
          </p:nvGrpSpPr>
          <p:grpSpPr>
            <a:xfrm flipH="1">
              <a:off x="8463175" y="-218749"/>
              <a:ext cx="1169438" cy="1769623"/>
              <a:chOff x="-237723" y="-361624"/>
              <a:chExt cx="1169438" cy="1769623"/>
            </a:xfrm>
          </p:grpSpPr>
          <p:sp>
            <p:nvSpPr>
              <p:cNvPr id="349" name="Google Shape;349;p22"/>
              <p:cNvSpPr/>
              <p:nvPr/>
            </p:nvSpPr>
            <p:spPr>
              <a:xfrm>
                <a:off x="288516" y="547875"/>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2"/>
              <p:cNvSpPr/>
              <p:nvPr/>
            </p:nvSpPr>
            <p:spPr>
              <a:xfrm>
                <a:off x="-237697" y="-361624"/>
                <a:ext cx="643114" cy="557086"/>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2"/>
              <p:cNvSpPr/>
              <p:nvPr/>
            </p:nvSpPr>
            <p:spPr>
              <a:xfrm>
                <a:off x="-237697" y="244765"/>
                <a:ext cx="643114" cy="556959"/>
              </a:xfrm>
              <a:custGeom>
                <a:avLst/>
                <a:gdLst/>
                <a:ahLst/>
                <a:cxnLst/>
                <a:rect l="l" t="t" r="r" b="b"/>
                <a:pathLst>
                  <a:path w="15183" h="13149" extrusionOk="0">
                    <a:moveTo>
                      <a:pt x="3796" y="0"/>
                    </a:moveTo>
                    <a:lnTo>
                      <a:pt x="0" y="6574"/>
                    </a:lnTo>
                    <a:lnTo>
                      <a:pt x="3796" y="13148"/>
                    </a:lnTo>
                    <a:lnTo>
                      <a:pt x="11387" y="13148"/>
                    </a:lnTo>
                    <a:lnTo>
                      <a:pt x="15183" y="6574"/>
                    </a:lnTo>
                    <a:lnTo>
                      <a:pt x="11387"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2"/>
              <p:cNvSpPr/>
              <p:nvPr/>
            </p:nvSpPr>
            <p:spPr>
              <a:xfrm>
                <a:off x="288516" y="-58430"/>
                <a:ext cx="643199" cy="557001"/>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2"/>
              <p:cNvSpPr/>
              <p:nvPr/>
            </p:nvSpPr>
            <p:spPr>
              <a:xfrm>
                <a:off x="-237723" y="851040"/>
                <a:ext cx="643156" cy="556959"/>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2"/>
            <p:cNvGrpSpPr/>
            <p:nvPr/>
          </p:nvGrpSpPr>
          <p:grpSpPr>
            <a:xfrm flipH="1">
              <a:off x="-347423" y="86051"/>
              <a:ext cx="785989" cy="1163348"/>
              <a:chOff x="8694225" y="86051"/>
              <a:chExt cx="785989" cy="1163348"/>
            </a:xfrm>
          </p:grpSpPr>
          <p:sp>
            <p:nvSpPr>
              <p:cNvPr id="355" name="Google Shape;355;p22"/>
              <p:cNvSpPr/>
              <p:nvPr/>
            </p:nvSpPr>
            <p:spPr>
              <a:xfrm flipH="1">
                <a:off x="8694225" y="86051"/>
                <a:ext cx="643114" cy="557086"/>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flipH="1">
                <a:off x="8837100" y="692440"/>
                <a:ext cx="643114" cy="556959"/>
              </a:xfrm>
              <a:custGeom>
                <a:avLst/>
                <a:gdLst/>
                <a:ahLst/>
                <a:cxnLst/>
                <a:rect l="l" t="t" r="r" b="b"/>
                <a:pathLst>
                  <a:path w="15183" h="13149" extrusionOk="0">
                    <a:moveTo>
                      <a:pt x="3796" y="0"/>
                    </a:moveTo>
                    <a:lnTo>
                      <a:pt x="0" y="6574"/>
                    </a:lnTo>
                    <a:lnTo>
                      <a:pt x="3796" y="13148"/>
                    </a:lnTo>
                    <a:lnTo>
                      <a:pt x="11387" y="13148"/>
                    </a:lnTo>
                    <a:lnTo>
                      <a:pt x="15183" y="6574"/>
                    </a:lnTo>
                    <a:lnTo>
                      <a:pt x="113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22"/>
            <p:cNvGrpSpPr/>
            <p:nvPr/>
          </p:nvGrpSpPr>
          <p:grpSpPr>
            <a:xfrm rot="-5400000">
              <a:off x="125040" y="4438545"/>
              <a:ext cx="643199" cy="1163348"/>
              <a:chOff x="8529877" y="4094470"/>
              <a:chExt cx="643199" cy="1163348"/>
            </a:xfrm>
          </p:grpSpPr>
          <p:sp>
            <p:nvSpPr>
              <p:cNvPr id="358" name="Google Shape;358;p22"/>
              <p:cNvSpPr/>
              <p:nvPr/>
            </p:nvSpPr>
            <p:spPr>
              <a:xfrm flipH="1">
                <a:off x="8529877" y="4700775"/>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flipH="1">
                <a:off x="8529877" y="4094470"/>
                <a:ext cx="643199" cy="557001"/>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22"/>
            <p:cNvSpPr/>
            <p:nvPr/>
          </p:nvSpPr>
          <p:spPr>
            <a:xfrm>
              <a:off x="8726313" y="4784865"/>
              <a:ext cx="643156" cy="556959"/>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1">
  <p:cSld name="CUSTOM_13">
    <p:spTree>
      <p:nvGrpSpPr>
        <p:cNvPr id="1" name="Shape 361"/>
        <p:cNvGrpSpPr/>
        <p:nvPr/>
      </p:nvGrpSpPr>
      <p:grpSpPr>
        <a:xfrm>
          <a:off x="0" y="0"/>
          <a:ext cx="0" cy="0"/>
          <a:chOff x="0" y="0"/>
          <a:chExt cx="0" cy="0"/>
        </a:xfrm>
      </p:grpSpPr>
      <p:sp>
        <p:nvSpPr>
          <p:cNvPr id="362" name="Google Shape;362;p2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3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363" name="Google Shape;363;p23"/>
          <p:cNvSpPr txBox="1">
            <a:spLocks noGrp="1"/>
          </p:cNvSpPr>
          <p:nvPr>
            <p:ph type="subTitle" idx="1"/>
          </p:nvPr>
        </p:nvSpPr>
        <p:spPr>
          <a:xfrm>
            <a:off x="1868663" y="1864351"/>
            <a:ext cx="2473800" cy="899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64" name="Google Shape;364;p23"/>
          <p:cNvSpPr txBox="1">
            <a:spLocks noGrp="1"/>
          </p:cNvSpPr>
          <p:nvPr>
            <p:ph type="subTitle" idx="2"/>
          </p:nvPr>
        </p:nvSpPr>
        <p:spPr>
          <a:xfrm>
            <a:off x="5851567" y="1864351"/>
            <a:ext cx="2473800" cy="899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65" name="Google Shape;365;p23"/>
          <p:cNvSpPr txBox="1">
            <a:spLocks noGrp="1"/>
          </p:cNvSpPr>
          <p:nvPr>
            <p:ph type="subTitle" idx="3"/>
          </p:nvPr>
        </p:nvSpPr>
        <p:spPr>
          <a:xfrm>
            <a:off x="1868663" y="3507225"/>
            <a:ext cx="2473800" cy="899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66" name="Google Shape;366;p23"/>
          <p:cNvSpPr txBox="1">
            <a:spLocks noGrp="1"/>
          </p:cNvSpPr>
          <p:nvPr>
            <p:ph type="subTitle" idx="4"/>
          </p:nvPr>
        </p:nvSpPr>
        <p:spPr>
          <a:xfrm>
            <a:off x="5851563" y="3507225"/>
            <a:ext cx="2473800" cy="899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67" name="Google Shape;367;p23"/>
          <p:cNvSpPr txBox="1">
            <a:spLocks noGrp="1"/>
          </p:cNvSpPr>
          <p:nvPr>
            <p:ph type="subTitle" idx="5"/>
          </p:nvPr>
        </p:nvSpPr>
        <p:spPr>
          <a:xfrm>
            <a:off x="1868673" y="1458900"/>
            <a:ext cx="2473800" cy="484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algn="ctr"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algn="ctr"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algn="ctr"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algn="ctr"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algn="ctr"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algn="ctr"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algn="ctr"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algn="ctr"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sp>
        <p:nvSpPr>
          <p:cNvPr id="368" name="Google Shape;368;p23"/>
          <p:cNvSpPr txBox="1">
            <a:spLocks noGrp="1"/>
          </p:cNvSpPr>
          <p:nvPr>
            <p:ph type="subTitle" idx="6"/>
          </p:nvPr>
        </p:nvSpPr>
        <p:spPr>
          <a:xfrm>
            <a:off x="1868673" y="3101880"/>
            <a:ext cx="2473800" cy="484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algn="ctr"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algn="ctr"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algn="ctr"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algn="ctr"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algn="ctr"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algn="ctr"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algn="ctr"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algn="ctr"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sp>
        <p:nvSpPr>
          <p:cNvPr id="369" name="Google Shape;369;p23"/>
          <p:cNvSpPr txBox="1">
            <a:spLocks noGrp="1"/>
          </p:cNvSpPr>
          <p:nvPr>
            <p:ph type="subTitle" idx="7"/>
          </p:nvPr>
        </p:nvSpPr>
        <p:spPr>
          <a:xfrm>
            <a:off x="5851567" y="1458900"/>
            <a:ext cx="2473800" cy="484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algn="ctr"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algn="ctr"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algn="ctr"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algn="ctr"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algn="ctr"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algn="ctr"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algn="ctr"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algn="ctr"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sp>
        <p:nvSpPr>
          <p:cNvPr id="370" name="Google Shape;370;p23"/>
          <p:cNvSpPr txBox="1">
            <a:spLocks noGrp="1"/>
          </p:cNvSpPr>
          <p:nvPr>
            <p:ph type="subTitle" idx="8"/>
          </p:nvPr>
        </p:nvSpPr>
        <p:spPr>
          <a:xfrm>
            <a:off x="5851567" y="3101880"/>
            <a:ext cx="2473800" cy="484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algn="ctr"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algn="ctr"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algn="ctr"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algn="ctr"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algn="ctr"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algn="ctr"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algn="ctr"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algn="ctr"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pic>
        <p:nvPicPr>
          <p:cNvPr id="371" name="Google Shape;371;p23"/>
          <p:cNvPicPr preferRelativeResize="0"/>
          <p:nvPr/>
        </p:nvPicPr>
        <p:blipFill rotWithShape="1">
          <a:blip r:embed="rId2">
            <a:alphaModFix/>
          </a:blip>
          <a:srcRect t="21198" b="21198"/>
          <a:stretch/>
        </p:blipFill>
        <p:spPr>
          <a:xfrm>
            <a:off x="57150" y="0"/>
            <a:ext cx="1571349" cy="905151"/>
          </a:xfrm>
          <a:prstGeom prst="rect">
            <a:avLst/>
          </a:prstGeom>
          <a:noFill/>
          <a:ln>
            <a:noFill/>
          </a:ln>
          <a:effectLst>
            <a:outerShdw blurRad="57150" dist="19050" dir="5400000" algn="bl" rotWithShape="0">
              <a:schemeClr val="dk1">
                <a:alpha val="50000"/>
              </a:schemeClr>
            </a:outerShdw>
          </a:effectLst>
        </p:spPr>
      </p:pic>
      <p:grpSp>
        <p:nvGrpSpPr>
          <p:cNvPr id="372" name="Google Shape;372;p23"/>
          <p:cNvGrpSpPr/>
          <p:nvPr/>
        </p:nvGrpSpPr>
        <p:grpSpPr>
          <a:xfrm>
            <a:off x="-56700" y="-265012"/>
            <a:ext cx="9722492" cy="5827204"/>
            <a:chOff x="-56700" y="-265012"/>
            <a:chExt cx="9722492" cy="5827204"/>
          </a:xfrm>
        </p:grpSpPr>
        <p:grpSp>
          <p:nvGrpSpPr>
            <p:cNvPr id="373" name="Google Shape;373;p23"/>
            <p:cNvGrpSpPr/>
            <p:nvPr/>
          </p:nvGrpSpPr>
          <p:grpSpPr>
            <a:xfrm flipH="1">
              <a:off x="-56700" y="3767580"/>
              <a:ext cx="1719644" cy="1794613"/>
              <a:chOff x="7821556" y="3731905"/>
              <a:chExt cx="1617728" cy="1688253"/>
            </a:xfrm>
          </p:grpSpPr>
          <p:sp>
            <p:nvSpPr>
              <p:cNvPr id="374" name="Google Shape;374;p23"/>
              <p:cNvSpPr/>
              <p:nvPr/>
            </p:nvSpPr>
            <p:spPr>
              <a:xfrm>
                <a:off x="8825651" y="3731905"/>
                <a:ext cx="613585" cy="531392"/>
              </a:xfrm>
              <a:custGeom>
                <a:avLst/>
                <a:gdLst/>
                <a:ahLst/>
                <a:cxnLst/>
                <a:rect l="l" t="t" r="r" b="b"/>
                <a:pathLst>
                  <a:path w="15184" h="13150" extrusionOk="0">
                    <a:moveTo>
                      <a:pt x="3796" y="1"/>
                    </a:moveTo>
                    <a:lnTo>
                      <a:pt x="1" y="6576"/>
                    </a:lnTo>
                    <a:lnTo>
                      <a:pt x="3796" y="13150"/>
                    </a:lnTo>
                    <a:lnTo>
                      <a:pt x="11389" y="13150"/>
                    </a:lnTo>
                    <a:lnTo>
                      <a:pt x="15183" y="6576"/>
                    </a:lnTo>
                    <a:lnTo>
                      <a:pt x="11389" y="1"/>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8323586" y="4599520"/>
                <a:ext cx="613666" cy="531392"/>
              </a:xfrm>
              <a:custGeom>
                <a:avLst/>
                <a:gdLst/>
                <a:ahLst/>
                <a:cxnLst/>
                <a:rect l="l" t="t" r="r" b="b"/>
                <a:pathLst>
                  <a:path w="15186" h="13150" extrusionOk="0">
                    <a:moveTo>
                      <a:pt x="3796" y="1"/>
                    </a:moveTo>
                    <a:lnTo>
                      <a:pt x="1" y="6576"/>
                    </a:lnTo>
                    <a:lnTo>
                      <a:pt x="3796" y="13150"/>
                    </a:lnTo>
                    <a:lnTo>
                      <a:pt x="11389" y="13150"/>
                    </a:lnTo>
                    <a:lnTo>
                      <a:pt x="15186" y="6576"/>
                    </a:lnTo>
                    <a:lnTo>
                      <a:pt x="11389" y="1"/>
                    </a:lnTo>
                    <a:close/>
                  </a:path>
                </a:pathLst>
              </a:custGeom>
              <a:solidFill>
                <a:schemeClr val="dk1">
                  <a:alpha val="17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8825617" y="4310355"/>
                <a:ext cx="613666" cy="531351"/>
              </a:xfrm>
              <a:custGeom>
                <a:avLst/>
                <a:gdLst/>
                <a:ahLst/>
                <a:cxnLst/>
                <a:rect l="l" t="t" r="r" b="b"/>
                <a:pathLst>
                  <a:path w="15186" h="13149" extrusionOk="0">
                    <a:moveTo>
                      <a:pt x="3797" y="0"/>
                    </a:moveTo>
                    <a:lnTo>
                      <a:pt x="1" y="6573"/>
                    </a:lnTo>
                    <a:lnTo>
                      <a:pt x="3797" y="13148"/>
                    </a:lnTo>
                    <a:lnTo>
                      <a:pt x="11389" y="13148"/>
                    </a:lnTo>
                    <a:lnTo>
                      <a:pt x="15185" y="6573"/>
                    </a:lnTo>
                    <a:lnTo>
                      <a:pt x="113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7821556" y="4888766"/>
                <a:ext cx="613666" cy="531392"/>
              </a:xfrm>
              <a:custGeom>
                <a:avLst/>
                <a:gdLst/>
                <a:ahLst/>
                <a:cxnLst/>
                <a:rect l="l" t="t" r="r" b="b"/>
                <a:pathLst>
                  <a:path w="15186" h="13150" extrusionOk="0">
                    <a:moveTo>
                      <a:pt x="3797" y="0"/>
                    </a:moveTo>
                    <a:lnTo>
                      <a:pt x="0" y="6576"/>
                    </a:lnTo>
                    <a:lnTo>
                      <a:pt x="3797" y="13150"/>
                    </a:lnTo>
                    <a:lnTo>
                      <a:pt x="11389" y="13150"/>
                    </a:lnTo>
                    <a:lnTo>
                      <a:pt x="15185" y="6576"/>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8825617" y="4888766"/>
                <a:ext cx="613666" cy="531392"/>
              </a:xfrm>
              <a:custGeom>
                <a:avLst/>
                <a:gdLst/>
                <a:ahLst/>
                <a:cxnLst/>
                <a:rect l="l" t="t" r="r" b="b"/>
                <a:pathLst>
                  <a:path w="15186" h="13150" extrusionOk="0">
                    <a:moveTo>
                      <a:pt x="3797" y="0"/>
                    </a:moveTo>
                    <a:lnTo>
                      <a:pt x="1" y="6576"/>
                    </a:lnTo>
                    <a:lnTo>
                      <a:pt x="3797" y="13150"/>
                    </a:lnTo>
                    <a:lnTo>
                      <a:pt x="11389" y="13150"/>
                    </a:lnTo>
                    <a:lnTo>
                      <a:pt x="15185" y="6576"/>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23"/>
            <p:cNvGrpSpPr/>
            <p:nvPr/>
          </p:nvGrpSpPr>
          <p:grpSpPr>
            <a:xfrm>
              <a:off x="8325373" y="-265012"/>
              <a:ext cx="1340419" cy="1476827"/>
              <a:chOff x="8325373" y="-265012"/>
              <a:chExt cx="1340419" cy="1476827"/>
            </a:xfrm>
          </p:grpSpPr>
          <p:sp>
            <p:nvSpPr>
              <p:cNvPr id="380" name="Google Shape;380;p23"/>
              <p:cNvSpPr/>
              <p:nvPr/>
            </p:nvSpPr>
            <p:spPr>
              <a:xfrm rot="3599937" flipH="1">
                <a:off x="8406098" y="-125255"/>
                <a:ext cx="645570" cy="559139"/>
              </a:xfrm>
              <a:custGeom>
                <a:avLst/>
                <a:gdLst/>
                <a:ahLst/>
                <a:cxnLst/>
                <a:rect l="l" t="t" r="r" b="b"/>
                <a:pathLst>
                  <a:path w="15185" h="13152" extrusionOk="0">
                    <a:moveTo>
                      <a:pt x="3796" y="1"/>
                    </a:moveTo>
                    <a:lnTo>
                      <a:pt x="0" y="6576"/>
                    </a:lnTo>
                    <a:lnTo>
                      <a:pt x="3796" y="13151"/>
                    </a:lnTo>
                    <a:lnTo>
                      <a:pt x="11388" y="13151"/>
                    </a:lnTo>
                    <a:lnTo>
                      <a:pt x="15185" y="6576"/>
                    </a:lnTo>
                    <a:lnTo>
                      <a:pt x="113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rot="3599937" flipH="1">
                <a:off x="8406098" y="512920"/>
                <a:ext cx="645570" cy="559139"/>
              </a:xfrm>
              <a:custGeom>
                <a:avLst/>
                <a:gdLst/>
                <a:ahLst/>
                <a:cxnLst/>
                <a:rect l="l" t="t" r="r" b="b"/>
                <a:pathLst>
                  <a:path w="15185" h="13152" extrusionOk="0">
                    <a:moveTo>
                      <a:pt x="3796" y="1"/>
                    </a:moveTo>
                    <a:lnTo>
                      <a:pt x="0" y="6576"/>
                    </a:lnTo>
                    <a:lnTo>
                      <a:pt x="3796" y="13151"/>
                    </a:lnTo>
                    <a:lnTo>
                      <a:pt x="11388" y="13151"/>
                    </a:lnTo>
                    <a:lnTo>
                      <a:pt x="15185" y="6576"/>
                    </a:lnTo>
                    <a:lnTo>
                      <a:pt x="11388"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rot="3599937" flipH="1">
                <a:off x="8939498" y="172995"/>
                <a:ext cx="645570" cy="559139"/>
              </a:xfrm>
              <a:custGeom>
                <a:avLst/>
                <a:gdLst/>
                <a:ahLst/>
                <a:cxnLst/>
                <a:rect l="l" t="t" r="r" b="b"/>
                <a:pathLst>
                  <a:path w="15185" h="13152" extrusionOk="0">
                    <a:moveTo>
                      <a:pt x="3796" y="1"/>
                    </a:moveTo>
                    <a:lnTo>
                      <a:pt x="0" y="6576"/>
                    </a:lnTo>
                    <a:lnTo>
                      <a:pt x="3796" y="13151"/>
                    </a:lnTo>
                    <a:lnTo>
                      <a:pt x="11388" y="13151"/>
                    </a:lnTo>
                    <a:lnTo>
                      <a:pt x="15185" y="6576"/>
                    </a:lnTo>
                    <a:lnTo>
                      <a:pt x="11388" y="1"/>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83"/>
        <p:cNvGrpSpPr/>
        <p:nvPr/>
      </p:nvGrpSpPr>
      <p:grpSpPr>
        <a:xfrm>
          <a:off x="0" y="0"/>
          <a:ext cx="0" cy="0"/>
          <a:chOff x="0" y="0"/>
          <a:chExt cx="0" cy="0"/>
        </a:xfrm>
      </p:grpSpPr>
      <p:sp>
        <p:nvSpPr>
          <p:cNvPr id="384" name="Google Shape;384;p2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5" name="Google Shape;385;p24"/>
          <p:cNvSpPr txBox="1">
            <a:spLocks noGrp="1"/>
          </p:cNvSpPr>
          <p:nvPr>
            <p:ph type="subTitle" idx="1"/>
          </p:nvPr>
        </p:nvSpPr>
        <p:spPr>
          <a:xfrm>
            <a:off x="715400" y="2282995"/>
            <a:ext cx="2344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6" name="Google Shape;386;p24"/>
          <p:cNvSpPr txBox="1">
            <a:spLocks noGrp="1"/>
          </p:cNvSpPr>
          <p:nvPr>
            <p:ph type="subTitle" idx="2"/>
          </p:nvPr>
        </p:nvSpPr>
        <p:spPr>
          <a:xfrm>
            <a:off x="3400691" y="2282995"/>
            <a:ext cx="2344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7" name="Google Shape;387;p24"/>
          <p:cNvSpPr txBox="1">
            <a:spLocks noGrp="1"/>
          </p:cNvSpPr>
          <p:nvPr>
            <p:ph type="subTitle" idx="3"/>
          </p:nvPr>
        </p:nvSpPr>
        <p:spPr>
          <a:xfrm>
            <a:off x="715400" y="4028000"/>
            <a:ext cx="2344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8" name="Google Shape;388;p24"/>
          <p:cNvSpPr txBox="1">
            <a:spLocks noGrp="1"/>
          </p:cNvSpPr>
          <p:nvPr>
            <p:ph type="subTitle" idx="4"/>
          </p:nvPr>
        </p:nvSpPr>
        <p:spPr>
          <a:xfrm>
            <a:off x="3400691" y="4028000"/>
            <a:ext cx="2344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9" name="Google Shape;389;p24"/>
          <p:cNvSpPr txBox="1">
            <a:spLocks noGrp="1"/>
          </p:cNvSpPr>
          <p:nvPr>
            <p:ph type="subTitle" idx="5"/>
          </p:nvPr>
        </p:nvSpPr>
        <p:spPr>
          <a:xfrm>
            <a:off x="6085982" y="2282995"/>
            <a:ext cx="2344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0" name="Google Shape;390;p24"/>
          <p:cNvSpPr txBox="1">
            <a:spLocks noGrp="1"/>
          </p:cNvSpPr>
          <p:nvPr>
            <p:ph type="subTitle" idx="6"/>
          </p:nvPr>
        </p:nvSpPr>
        <p:spPr>
          <a:xfrm>
            <a:off x="6085982" y="4028000"/>
            <a:ext cx="2344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1" name="Google Shape;391;p24"/>
          <p:cNvSpPr txBox="1">
            <a:spLocks noGrp="1"/>
          </p:cNvSpPr>
          <p:nvPr>
            <p:ph type="subTitle" idx="7"/>
          </p:nvPr>
        </p:nvSpPr>
        <p:spPr>
          <a:xfrm>
            <a:off x="715400" y="1883400"/>
            <a:ext cx="234480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algn="ctr"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algn="ctr"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algn="ctr"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algn="ctr"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algn="ctr"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algn="ctr"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algn="ctr"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algn="ctr"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sp>
        <p:nvSpPr>
          <p:cNvPr id="392" name="Google Shape;392;p24"/>
          <p:cNvSpPr txBox="1">
            <a:spLocks noGrp="1"/>
          </p:cNvSpPr>
          <p:nvPr>
            <p:ph type="subTitle" idx="8"/>
          </p:nvPr>
        </p:nvSpPr>
        <p:spPr>
          <a:xfrm>
            <a:off x="3400691" y="1883400"/>
            <a:ext cx="234480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algn="ctr"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algn="ctr"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algn="ctr"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algn="ctr"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algn="ctr"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algn="ctr"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algn="ctr"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algn="ctr"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sp>
        <p:nvSpPr>
          <p:cNvPr id="393" name="Google Shape;393;p24"/>
          <p:cNvSpPr txBox="1">
            <a:spLocks noGrp="1"/>
          </p:cNvSpPr>
          <p:nvPr>
            <p:ph type="subTitle" idx="9"/>
          </p:nvPr>
        </p:nvSpPr>
        <p:spPr>
          <a:xfrm>
            <a:off x="6085982" y="1883400"/>
            <a:ext cx="234480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algn="ctr"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algn="ctr"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algn="ctr"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algn="ctr"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algn="ctr"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algn="ctr"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algn="ctr"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algn="ctr"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sp>
        <p:nvSpPr>
          <p:cNvPr id="394" name="Google Shape;394;p24"/>
          <p:cNvSpPr txBox="1">
            <a:spLocks noGrp="1"/>
          </p:cNvSpPr>
          <p:nvPr>
            <p:ph type="subTitle" idx="13"/>
          </p:nvPr>
        </p:nvSpPr>
        <p:spPr>
          <a:xfrm>
            <a:off x="715400" y="3628400"/>
            <a:ext cx="234480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algn="ctr"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algn="ctr"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algn="ctr"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algn="ctr"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algn="ctr"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algn="ctr"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algn="ctr"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algn="ctr"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sp>
        <p:nvSpPr>
          <p:cNvPr id="395" name="Google Shape;395;p24"/>
          <p:cNvSpPr txBox="1">
            <a:spLocks noGrp="1"/>
          </p:cNvSpPr>
          <p:nvPr>
            <p:ph type="subTitle" idx="14"/>
          </p:nvPr>
        </p:nvSpPr>
        <p:spPr>
          <a:xfrm>
            <a:off x="3400691" y="3628400"/>
            <a:ext cx="234480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algn="ctr"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algn="ctr"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algn="ctr"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algn="ctr"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algn="ctr"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algn="ctr"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algn="ctr"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algn="ctr"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sp>
        <p:nvSpPr>
          <p:cNvPr id="396" name="Google Shape;396;p24"/>
          <p:cNvSpPr txBox="1">
            <a:spLocks noGrp="1"/>
          </p:cNvSpPr>
          <p:nvPr>
            <p:ph type="subTitle" idx="15"/>
          </p:nvPr>
        </p:nvSpPr>
        <p:spPr>
          <a:xfrm>
            <a:off x="6085982" y="3628400"/>
            <a:ext cx="234480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algn="ctr"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algn="ctr"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algn="ctr"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algn="ctr"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algn="ctr"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algn="ctr"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algn="ctr"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algn="ctr"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grpSp>
        <p:nvGrpSpPr>
          <p:cNvPr id="397" name="Google Shape;397;p24"/>
          <p:cNvGrpSpPr/>
          <p:nvPr/>
        </p:nvGrpSpPr>
        <p:grpSpPr>
          <a:xfrm>
            <a:off x="-257181" y="-564075"/>
            <a:ext cx="9305940" cy="6089292"/>
            <a:chOff x="-257181" y="-564075"/>
            <a:chExt cx="9305940" cy="6089292"/>
          </a:xfrm>
        </p:grpSpPr>
        <p:grpSp>
          <p:nvGrpSpPr>
            <p:cNvPr id="398" name="Google Shape;398;p24"/>
            <p:cNvGrpSpPr/>
            <p:nvPr/>
          </p:nvGrpSpPr>
          <p:grpSpPr>
            <a:xfrm rot="10800000">
              <a:off x="6795456" y="-564075"/>
              <a:ext cx="2253303" cy="1179720"/>
              <a:chOff x="594948" y="4320374"/>
              <a:chExt cx="2119758" cy="1109803"/>
            </a:xfrm>
          </p:grpSpPr>
          <p:sp>
            <p:nvSpPr>
              <p:cNvPr id="399" name="Google Shape;399;p24"/>
              <p:cNvSpPr/>
              <p:nvPr/>
            </p:nvSpPr>
            <p:spPr>
              <a:xfrm flipH="1">
                <a:off x="2101121" y="4609539"/>
                <a:ext cx="613585" cy="531392"/>
              </a:xfrm>
              <a:custGeom>
                <a:avLst/>
                <a:gdLst/>
                <a:ahLst/>
                <a:cxnLst/>
                <a:rect l="l" t="t" r="r" b="b"/>
                <a:pathLst>
                  <a:path w="15184" h="13150" extrusionOk="0">
                    <a:moveTo>
                      <a:pt x="3796" y="1"/>
                    </a:moveTo>
                    <a:lnTo>
                      <a:pt x="1" y="6576"/>
                    </a:lnTo>
                    <a:lnTo>
                      <a:pt x="3796" y="13150"/>
                    </a:lnTo>
                    <a:lnTo>
                      <a:pt x="11389" y="13150"/>
                    </a:lnTo>
                    <a:lnTo>
                      <a:pt x="15183" y="6576"/>
                    </a:lnTo>
                    <a:lnTo>
                      <a:pt x="11389" y="1"/>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4"/>
              <p:cNvSpPr/>
              <p:nvPr/>
            </p:nvSpPr>
            <p:spPr>
              <a:xfrm flipH="1">
                <a:off x="1096979" y="4609539"/>
                <a:ext cx="613666" cy="531392"/>
              </a:xfrm>
              <a:custGeom>
                <a:avLst/>
                <a:gdLst/>
                <a:ahLst/>
                <a:cxnLst/>
                <a:rect l="l" t="t" r="r" b="b"/>
                <a:pathLst>
                  <a:path w="15186" h="13150" extrusionOk="0">
                    <a:moveTo>
                      <a:pt x="3796" y="1"/>
                    </a:moveTo>
                    <a:lnTo>
                      <a:pt x="1" y="6576"/>
                    </a:lnTo>
                    <a:lnTo>
                      <a:pt x="3796" y="13150"/>
                    </a:lnTo>
                    <a:lnTo>
                      <a:pt x="11389" y="13150"/>
                    </a:lnTo>
                    <a:lnTo>
                      <a:pt x="15186" y="6576"/>
                    </a:lnTo>
                    <a:lnTo>
                      <a:pt x="11389" y="1"/>
                    </a:lnTo>
                    <a:close/>
                  </a:path>
                </a:pathLst>
              </a:custGeom>
              <a:solidFill>
                <a:schemeClr val="dk1">
                  <a:alpha val="17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4"/>
              <p:cNvSpPr/>
              <p:nvPr/>
            </p:nvSpPr>
            <p:spPr>
              <a:xfrm flipH="1">
                <a:off x="594948" y="4320374"/>
                <a:ext cx="613666" cy="531351"/>
              </a:xfrm>
              <a:custGeom>
                <a:avLst/>
                <a:gdLst/>
                <a:ahLst/>
                <a:cxnLst/>
                <a:rect l="l" t="t" r="r" b="b"/>
                <a:pathLst>
                  <a:path w="15186" h="13149" extrusionOk="0">
                    <a:moveTo>
                      <a:pt x="3797" y="0"/>
                    </a:moveTo>
                    <a:lnTo>
                      <a:pt x="1" y="6573"/>
                    </a:lnTo>
                    <a:lnTo>
                      <a:pt x="3797" y="13148"/>
                    </a:lnTo>
                    <a:lnTo>
                      <a:pt x="11389" y="13148"/>
                    </a:lnTo>
                    <a:lnTo>
                      <a:pt x="15185" y="6573"/>
                    </a:lnTo>
                    <a:lnTo>
                      <a:pt x="113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4"/>
              <p:cNvSpPr/>
              <p:nvPr/>
            </p:nvSpPr>
            <p:spPr>
              <a:xfrm flipH="1">
                <a:off x="1599010" y="4898785"/>
                <a:ext cx="613666" cy="531392"/>
              </a:xfrm>
              <a:custGeom>
                <a:avLst/>
                <a:gdLst/>
                <a:ahLst/>
                <a:cxnLst/>
                <a:rect l="l" t="t" r="r" b="b"/>
                <a:pathLst>
                  <a:path w="15186" h="13150" extrusionOk="0">
                    <a:moveTo>
                      <a:pt x="3797" y="0"/>
                    </a:moveTo>
                    <a:lnTo>
                      <a:pt x="0" y="6576"/>
                    </a:lnTo>
                    <a:lnTo>
                      <a:pt x="3797" y="13150"/>
                    </a:lnTo>
                    <a:lnTo>
                      <a:pt x="11389" y="13150"/>
                    </a:lnTo>
                    <a:lnTo>
                      <a:pt x="15185" y="6576"/>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4"/>
              <p:cNvSpPr/>
              <p:nvPr/>
            </p:nvSpPr>
            <p:spPr>
              <a:xfrm flipH="1">
                <a:off x="594948" y="4898785"/>
                <a:ext cx="613666" cy="531392"/>
              </a:xfrm>
              <a:custGeom>
                <a:avLst/>
                <a:gdLst/>
                <a:ahLst/>
                <a:cxnLst/>
                <a:rect l="l" t="t" r="r" b="b"/>
                <a:pathLst>
                  <a:path w="15186" h="13150" extrusionOk="0">
                    <a:moveTo>
                      <a:pt x="3797" y="0"/>
                    </a:moveTo>
                    <a:lnTo>
                      <a:pt x="1" y="6576"/>
                    </a:lnTo>
                    <a:lnTo>
                      <a:pt x="3797" y="13150"/>
                    </a:lnTo>
                    <a:lnTo>
                      <a:pt x="11389" y="13150"/>
                    </a:lnTo>
                    <a:lnTo>
                      <a:pt x="15185" y="6576"/>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24"/>
            <p:cNvGrpSpPr/>
            <p:nvPr/>
          </p:nvGrpSpPr>
          <p:grpSpPr>
            <a:xfrm rot="10800000">
              <a:off x="-257181" y="4661824"/>
              <a:ext cx="2230134" cy="863394"/>
              <a:chOff x="6666225" y="-114350"/>
              <a:chExt cx="2230134" cy="863394"/>
            </a:xfrm>
          </p:grpSpPr>
          <p:sp>
            <p:nvSpPr>
              <p:cNvPr id="405" name="Google Shape;405;p24"/>
              <p:cNvSpPr/>
              <p:nvPr/>
            </p:nvSpPr>
            <p:spPr>
              <a:xfrm>
                <a:off x="7194377" y="189919"/>
                <a:ext cx="645595" cy="559124"/>
              </a:xfrm>
              <a:custGeom>
                <a:avLst/>
                <a:gdLst/>
                <a:ahLst/>
                <a:cxnLst/>
                <a:rect l="l" t="t" r="r" b="b"/>
                <a:pathLst>
                  <a:path w="15186" h="13152" extrusionOk="0">
                    <a:moveTo>
                      <a:pt x="3797" y="1"/>
                    </a:moveTo>
                    <a:lnTo>
                      <a:pt x="1" y="6576"/>
                    </a:lnTo>
                    <a:lnTo>
                      <a:pt x="3797" y="13151"/>
                    </a:lnTo>
                    <a:lnTo>
                      <a:pt x="11389" y="13151"/>
                    </a:lnTo>
                    <a:lnTo>
                      <a:pt x="15186" y="6576"/>
                    </a:lnTo>
                    <a:lnTo>
                      <a:pt x="11389" y="1"/>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4"/>
              <p:cNvSpPr/>
              <p:nvPr/>
            </p:nvSpPr>
            <p:spPr>
              <a:xfrm>
                <a:off x="6666225" y="-114350"/>
                <a:ext cx="645552" cy="559082"/>
              </a:xfrm>
              <a:custGeom>
                <a:avLst/>
                <a:gdLst/>
                <a:ahLst/>
                <a:cxnLst/>
                <a:rect l="l" t="t" r="r" b="b"/>
                <a:pathLst>
                  <a:path w="15185" h="13151" extrusionOk="0">
                    <a:moveTo>
                      <a:pt x="3796" y="0"/>
                    </a:moveTo>
                    <a:lnTo>
                      <a:pt x="0" y="6575"/>
                    </a:lnTo>
                    <a:lnTo>
                      <a:pt x="3796" y="13151"/>
                    </a:lnTo>
                    <a:lnTo>
                      <a:pt x="11388" y="13151"/>
                    </a:lnTo>
                    <a:lnTo>
                      <a:pt x="15185" y="6575"/>
                    </a:lnTo>
                    <a:lnTo>
                      <a:pt x="11388"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4"/>
              <p:cNvSpPr/>
              <p:nvPr/>
            </p:nvSpPr>
            <p:spPr>
              <a:xfrm>
                <a:off x="7722613" y="-114350"/>
                <a:ext cx="645595" cy="559082"/>
              </a:xfrm>
              <a:custGeom>
                <a:avLst/>
                <a:gdLst/>
                <a:ahLst/>
                <a:cxnLst/>
                <a:rect l="l" t="t" r="r" b="b"/>
                <a:pathLst>
                  <a:path w="15186" h="13151" extrusionOk="0">
                    <a:moveTo>
                      <a:pt x="3796" y="0"/>
                    </a:moveTo>
                    <a:lnTo>
                      <a:pt x="0" y="6575"/>
                    </a:lnTo>
                    <a:lnTo>
                      <a:pt x="3796" y="13151"/>
                    </a:lnTo>
                    <a:lnTo>
                      <a:pt x="11389" y="13151"/>
                    </a:lnTo>
                    <a:lnTo>
                      <a:pt x="15185" y="6575"/>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4"/>
              <p:cNvSpPr/>
              <p:nvPr/>
            </p:nvSpPr>
            <p:spPr>
              <a:xfrm>
                <a:off x="8250807" y="189919"/>
                <a:ext cx="645552" cy="559124"/>
              </a:xfrm>
              <a:custGeom>
                <a:avLst/>
                <a:gdLst/>
                <a:ahLst/>
                <a:cxnLst/>
                <a:rect l="l" t="t" r="r" b="b"/>
                <a:pathLst>
                  <a:path w="15185" h="13152" extrusionOk="0">
                    <a:moveTo>
                      <a:pt x="3796" y="1"/>
                    </a:moveTo>
                    <a:lnTo>
                      <a:pt x="0" y="6576"/>
                    </a:lnTo>
                    <a:lnTo>
                      <a:pt x="3796" y="13151"/>
                    </a:lnTo>
                    <a:lnTo>
                      <a:pt x="11388" y="13151"/>
                    </a:lnTo>
                    <a:lnTo>
                      <a:pt x="15185" y="6576"/>
                    </a:lnTo>
                    <a:lnTo>
                      <a:pt x="113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1">
  <p:cSld name="CUSTOM_12">
    <p:spTree>
      <p:nvGrpSpPr>
        <p:cNvPr id="1" name="Shape 409"/>
        <p:cNvGrpSpPr/>
        <p:nvPr/>
      </p:nvGrpSpPr>
      <p:grpSpPr>
        <a:xfrm>
          <a:off x="0" y="0"/>
          <a:ext cx="0" cy="0"/>
          <a:chOff x="0" y="0"/>
          <a:chExt cx="0" cy="0"/>
        </a:xfrm>
      </p:grpSpPr>
      <p:sp>
        <p:nvSpPr>
          <p:cNvPr id="410" name="Google Shape;410;p2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3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411" name="Google Shape;411;p25"/>
          <p:cNvSpPr txBox="1">
            <a:spLocks noGrp="1"/>
          </p:cNvSpPr>
          <p:nvPr>
            <p:ph type="subTitle" idx="1"/>
          </p:nvPr>
        </p:nvSpPr>
        <p:spPr>
          <a:xfrm>
            <a:off x="2942550" y="1673850"/>
            <a:ext cx="1556700" cy="548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12" name="Google Shape;412;p25"/>
          <p:cNvSpPr txBox="1">
            <a:spLocks noGrp="1"/>
          </p:cNvSpPr>
          <p:nvPr>
            <p:ph type="subTitle" idx="2"/>
          </p:nvPr>
        </p:nvSpPr>
        <p:spPr>
          <a:xfrm>
            <a:off x="1300950" y="1673850"/>
            <a:ext cx="1641600" cy="548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sp>
        <p:nvSpPr>
          <p:cNvPr id="413" name="Google Shape;413;p25"/>
          <p:cNvSpPr txBox="1">
            <a:spLocks noGrp="1"/>
          </p:cNvSpPr>
          <p:nvPr>
            <p:ph type="subTitle" idx="3"/>
          </p:nvPr>
        </p:nvSpPr>
        <p:spPr>
          <a:xfrm>
            <a:off x="6874075" y="1673850"/>
            <a:ext cx="1556700" cy="548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14" name="Google Shape;414;p25"/>
          <p:cNvSpPr txBox="1">
            <a:spLocks noGrp="1"/>
          </p:cNvSpPr>
          <p:nvPr>
            <p:ph type="subTitle" idx="4"/>
          </p:nvPr>
        </p:nvSpPr>
        <p:spPr>
          <a:xfrm>
            <a:off x="5232475" y="1673850"/>
            <a:ext cx="1641600" cy="548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sp>
        <p:nvSpPr>
          <p:cNvPr id="415" name="Google Shape;415;p25"/>
          <p:cNvSpPr txBox="1">
            <a:spLocks noGrp="1"/>
          </p:cNvSpPr>
          <p:nvPr>
            <p:ph type="subTitle" idx="5"/>
          </p:nvPr>
        </p:nvSpPr>
        <p:spPr>
          <a:xfrm>
            <a:off x="2942550" y="2752347"/>
            <a:ext cx="1556700" cy="548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16" name="Google Shape;416;p25"/>
          <p:cNvSpPr txBox="1">
            <a:spLocks noGrp="1"/>
          </p:cNvSpPr>
          <p:nvPr>
            <p:ph type="subTitle" idx="6"/>
          </p:nvPr>
        </p:nvSpPr>
        <p:spPr>
          <a:xfrm>
            <a:off x="1300950" y="2752347"/>
            <a:ext cx="1641600" cy="548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sp>
        <p:nvSpPr>
          <p:cNvPr id="417" name="Google Shape;417;p25"/>
          <p:cNvSpPr txBox="1">
            <a:spLocks noGrp="1"/>
          </p:cNvSpPr>
          <p:nvPr>
            <p:ph type="subTitle" idx="7"/>
          </p:nvPr>
        </p:nvSpPr>
        <p:spPr>
          <a:xfrm>
            <a:off x="6874075" y="2752347"/>
            <a:ext cx="1556700" cy="548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18" name="Google Shape;418;p25"/>
          <p:cNvSpPr txBox="1">
            <a:spLocks noGrp="1"/>
          </p:cNvSpPr>
          <p:nvPr>
            <p:ph type="subTitle" idx="8"/>
          </p:nvPr>
        </p:nvSpPr>
        <p:spPr>
          <a:xfrm>
            <a:off x="5232475" y="2752347"/>
            <a:ext cx="1641600" cy="548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sp>
        <p:nvSpPr>
          <p:cNvPr id="419" name="Google Shape;419;p25"/>
          <p:cNvSpPr txBox="1">
            <a:spLocks noGrp="1"/>
          </p:cNvSpPr>
          <p:nvPr>
            <p:ph type="subTitle" idx="9"/>
          </p:nvPr>
        </p:nvSpPr>
        <p:spPr>
          <a:xfrm>
            <a:off x="2942550" y="3830845"/>
            <a:ext cx="1556700" cy="548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20" name="Google Shape;420;p25"/>
          <p:cNvSpPr txBox="1">
            <a:spLocks noGrp="1"/>
          </p:cNvSpPr>
          <p:nvPr>
            <p:ph type="subTitle" idx="13"/>
          </p:nvPr>
        </p:nvSpPr>
        <p:spPr>
          <a:xfrm>
            <a:off x="1300950" y="3830845"/>
            <a:ext cx="1641600" cy="548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sp>
        <p:nvSpPr>
          <p:cNvPr id="421" name="Google Shape;421;p25"/>
          <p:cNvSpPr txBox="1">
            <a:spLocks noGrp="1"/>
          </p:cNvSpPr>
          <p:nvPr>
            <p:ph type="subTitle" idx="14"/>
          </p:nvPr>
        </p:nvSpPr>
        <p:spPr>
          <a:xfrm>
            <a:off x="6874075" y="3830845"/>
            <a:ext cx="1556700" cy="548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22" name="Google Shape;422;p25"/>
          <p:cNvSpPr txBox="1">
            <a:spLocks noGrp="1"/>
          </p:cNvSpPr>
          <p:nvPr>
            <p:ph type="subTitle" idx="15"/>
          </p:nvPr>
        </p:nvSpPr>
        <p:spPr>
          <a:xfrm>
            <a:off x="5232475" y="3830845"/>
            <a:ext cx="1641600" cy="548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grpSp>
        <p:nvGrpSpPr>
          <p:cNvPr id="423" name="Google Shape;423;p25"/>
          <p:cNvGrpSpPr/>
          <p:nvPr/>
        </p:nvGrpSpPr>
        <p:grpSpPr>
          <a:xfrm flipH="1">
            <a:off x="-860047" y="-861806"/>
            <a:ext cx="12953341" cy="10037526"/>
            <a:chOff x="-3643571" y="-1267056"/>
            <a:chExt cx="12953341" cy="10037526"/>
          </a:xfrm>
        </p:grpSpPr>
        <p:grpSp>
          <p:nvGrpSpPr>
            <p:cNvPr id="424" name="Google Shape;424;p25"/>
            <p:cNvGrpSpPr/>
            <p:nvPr/>
          </p:nvGrpSpPr>
          <p:grpSpPr>
            <a:xfrm rot="665584">
              <a:off x="-2987911" y="-221307"/>
              <a:ext cx="11642020" cy="7946028"/>
              <a:chOff x="-548445" y="-1364282"/>
              <a:chExt cx="11642210" cy="7946158"/>
            </a:xfrm>
          </p:grpSpPr>
          <p:grpSp>
            <p:nvGrpSpPr>
              <p:cNvPr id="425" name="Google Shape;425;p25"/>
              <p:cNvGrpSpPr/>
              <p:nvPr/>
            </p:nvGrpSpPr>
            <p:grpSpPr>
              <a:xfrm rot="1128166">
                <a:off x="-23706" y="140204"/>
                <a:ext cx="10153075" cy="4937184"/>
                <a:chOff x="-3225946" y="-3757598"/>
                <a:chExt cx="10153436" cy="4937360"/>
              </a:xfrm>
            </p:grpSpPr>
            <p:sp>
              <p:nvSpPr>
                <p:cNvPr id="426" name="Google Shape;426;p25"/>
                <p:cNvSpPr/>
                <p:nvPr/>
              </p:nvSpPr>
              <p:spPr>
                <a:xfrm>
                  <a:off x="6284292" y="-3233174"/>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3225946" y="-3463938"/>
                  <a:ext cx="643114" cy="557086"/>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516942" y="622803"/>
                  <a:ext cx="643114" cy="556959"/>
                </a:xfrm>
                <a:custGeom>
                  <a:avLst/>
                  <a:gdLst/>
                  <a:ahLst/>
                  <a:cxnLst/>
                  <a:rect l="l" t="t" r="r" b="b"/>
                  <a:pathLst>
                    <a:path w="15183" h="13149" extrusionOk="0">
                      <a:moveTo>
                        <a:pt x="3796" y="0"/>
                      </a:moveTo>
                      <a:lnTo>
                        <a:pt x="0" y="6574"/>
                      </a:lnTo>
                      <a:lnTo>
                        <a:pt x="3796" y="13148"/>
                      </a:lnTo>
                      <a:lnTo>
                        <a:pt x="11387" y="13148"/>
                      </a:lnTo>
                      <a:lnTo>
                        <a:pt x="15183" y="6574"/>
                      </a:lnTo>
                      <a:lnTo>
                        <a:pt x="11387"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9271" y="319608"/>
                  <a:ext cx="643199" cy="557001"/>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675909" y="-3757598"/>
                  <a:ext cx="643156" cy="556959"/>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25"/>
              <p:cNvSpPr/>
              <p:nvPr/>
            </p:nvSpPr>
            <p:spPr>
              <a:xfrm rot="1128234">
                <a:off x="10377993" y="2178852"/>
                <a:ext cx="643170" cy="556977"/>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rot="1128234">
                <a:off x="9175843" y="2398952"/>
                <a:ext cx="643170" cy="556977"/>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25"/>
            <p:cNvSpPr/>
            <p:nvPr/>
          </p:nvSpPr>
          <p:spPr>
            <a:xfrm rot="1800095" flipH="1">
              <a:off x="-595564" y="-27896"/>
              <a:ext cx="643164" cy="556965"/>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25"/>
            <p:cNvGrpSpPr/>
            <p:nvPr/>
          </p:nvGrpSpPr>
          <p:grpSpPr>
            <a:xfrm>
              <a:off x="7419505" y="-706317"/>
              <a:ext cx="1141915" cy="1311307"/>
              <a:chOff x="7419505" y="-706317"/>
              <a:chExt cx="1141915" cy="1311307"/>
            </a:xfrm>
          </p:grpSpPr>
          <p:sp>
            <p:nvSpPr>
              <p:cNvPr id="435" name="Google Shape;435;p25"/>
              <p:cNvSpPr/>
              <p:nvPr/>
            </p:nvSpPr>
            <p:spPr>
              <a:xfrm rot="-1793653" flipH="1">
                <a:off x="7515543" y="-583120"/>
                <a:ext cx="643084" cy="557060"/>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rot="-1793653" flipH="1">
                <a:off x="7822292" y="-75159"/>
                <a:ext cx="643126" cy="556933"/>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grpSp>
        <p:nvGrpSpPr>
          <p:cNvPr id="23" name="Google Shape;23;p3"/>
          <p:cNvGrpSpPr/>
          <p:nvPr/>
        </p:nvGrpSpPr>
        <p:grpSpPr>
          <a:xfrm>
            <a:off x="6666225" y="-114350"/>
            <a:ext cx="2735297" cy="5581292"/>
            <a:chOff x="6666225" y="-114350"/>
            <a:chExt cx="2735297" cy="5581292"/>
          </a:xfrm>
        </p:grpSpPr>
        <p:grpSp>
          <p:nvGrpSpPr>
            <p:cNvPr id="24" name="Google Shape;24;p3"/>
            <p:cNvGrpSpPr/>
            <p:nvPr/>
          </p:nvGrpSpPr>
          <p:grpSpPr>
            <a:xfrm>
              <a:off x="7148219" y="4287222"/>
              <a:ext cx="2253303" cy="1179720"/>
              <a:chOff x="7319525" y="4220750"/>
              <a:chExt cx="2119758" cy="1109803"/>
            </a:xfrm>
          </p:grpSpPr>
          <p:sp>
            <p:nvSpPr>
              <p:cNvPr id="25" name="Google Shape;25;p3"/>
              <p:cNvSpPr/>
              <p:nvPr/>
            </p:nvSpPr>
            <p:spPr>
              <a:xfrm>
                <a:off x="7319525" y="4509915"/>
                <a:ext cx="613585" cy="531392"/>
              </a:xfrm>
              <a:custGeom>
                <a:avLst/>
                <a:gdLst/>
                <a:ahLst/>
                <a:cxnLst/>
                <a:rect l="l" t="t" r="r" b="b"/>
                <a:pathLst>
                  <a:path w="15184" h="13150" extrusionOk="0">
                    <a:moveTo>
                      <a:pt x="3796" y="1"/>
                    </a:moveTo>
                    <a:lnTo>
                      <a:pt x="1" y="6576"/>
                    </a:lnTo>
                    <a:lnTo>
                      <a:pt x="3796" y="13150"/>
                    </a:lnTo>
                    <a:lnTo>
                      <a:pt x="11389" y="13150"/>
                    </a:lnTo>
                    <a:lnTo>
                      <a:pt x="15183" y="6576"/>
                    </a:lnTo>
                    <a:lnTo>
                      <a:pt x="11389" y="1"/>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8323586" y="4509915"/>
                <a:ext cx="613666" cy="531392"/>
              </a:xfrm>
              <a:custGeom>
                <a:avLst/>
                <a:gdLst/>
                <a:ahLst/>
                <a:cxnLst/>
                <a:rect l="l" t="t" r="r" b="b"/>
                <a:pathLst>
                  <a:path w="15186" h="13150" extrusionOk="0">
                    <a:moveTo>
                      <a:pt x="3796" y="1"/>
                    </a:moveTo>
                    <a:lnTo>
                      <a:pt x="1" y="6576"/>
                    </a:lnTo>
                    <a:lnTo>
                      <a:pt x="3796" y="13150"/>
                    </a:lnTo>
                    <a:lnTo>
                      <a:pt x="11389" y="13150"/>
                    </a:lnTo>
                    <a:lnTo>
                      <a:pt x="15186" y="6576"/>
                    </a:lnTo>
                    <a:lnTo>
                      <a:pt x="11389" y="1"/>
                    </a:lnTo>
                    <a:close/>
                  </a:path>
                </a:pathLst>
              </a:custGeom>
              <a:solidFill>
                <a:schemeClr val="dk1">
                  <a:alpha val="17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8825617" y="4220750"/>
                <a:ext cx="613666" cy="531351"/>
              </a:xfrm>
              <a:custGeom>
                <a:avLst/>
                <a:gdLst/>
                <a:ahLst/>
                <a:cxnLst/>
                <a:rect l="l" t="t" r="r" b="b"/>
                <a:pathLst>
                  <a:path w="15186" h="13149" extrusionOk="0">
                    <a:moveTo>
                      <a:pt x="3797" y="0"/>
                    </a:moveTo>
                    <a:lnTo>
                      <a:pt x="1" y="6573"/>
                    </a:lnTo>
                    <a:lnTo>
                      <a:pt x="3797" y="13148"/>
                    </a:lnTo>
                    <a:lnTo>
                      <a:pt x="11389" y="13148"/>
                    </a:lnTo>
                    <a:lnTo>
                      <a:pt x="15185" y="6573"/>
                    </a:lnTo>
                    <a:lnTo>
                      <a:pt x="113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7821556" y="4799161"/>
                <a:ext cx="613666" cy="531392"/>
              </a:xfrm>
              <a:custGeom>
                <a:avLst/>
                <a:gdLst/>
                <a:ahLst/>
                <a:cxnLst/>
                <a:rect l="l" t="t" r="r" b="b"/>
                <a:pathLst>
                  <a:path w="15186" h="13150" extrusionOk="0">
                    <a:moveTo>
                      <a:pt x="3797" y="0"/>
                    </a:moveTo>
                    <a:lnTo>
                      <a:pt x="0" y="6576"/>
                    </a:lnTo>
                    <a:lnTo>
                      <a:pt x="3797" y="13150"/>
                    </a:lnTo>
                    <a:lnTo>
                      <a:pt x="11389" y="13150"/>
                    </a:lnTo>
                    <a:lnTo>
                      <a:pt x="15185" y="6576"/>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8825617" y="4799161"/>
                <a:ext cx="613666" cy="531392"/>
              </a:xfrm>
              <a:custGeom>
                <a:avLst/>
                <a:gdLst/>
                <a:ahLst/>
                <a:cxnLst/>
                <a:rect l="l" t="t" r="r" b="b"/>
                <a:pathLst>
                  <a:path w="15186" h="13150" extrusionOk="0">
                    <a:moveTo>
                      <a:pt x="3797" y="0"/>
                    </a:moveTo>
                    <a:lnTo>
                      <a:pt x="1" y="6576"/>
                    </a:lnTo>
                    <a:lnTo>
                      <a:pt x="3797" y="13150"/>
                    </a:lnTo>
                    <a:lnTo>
                      <a:pt x="11389" y="13150"/>
                    </a:lnTo>
                    <a:lnTo>
                      <a:pt x="15185" y="6576"/>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3"/>
            <p:cNvGrpSpPr/>
            <p:nvPr/>
          </p:nvGrpSpPr>
          <p:grpSpPr>
            <a:xfrm>
              <a:off x="6666225" y="-114350"/>
              <a:ext cx="2230134" cy="863394"/>
              <a:chOff x="6666225" y="-114350"/>
              <a:chExt cx="2230134" cy="863394"/>
            </a:xfrm>
          </p:grpSpPr>
          <p:sp>
            <p:nvSpPr>
              <p:cNvPr id="31" name="Google Shape;31;p3"/>
              <p:cNvSpPr/>
              <p:nvPr/>
            </p:nvSpPr>
            <p:spPr>
              <a:xfrm>
                <a:off x="7194377" y="189919"/>
                <a:ext cx="645595" cy="559124"/>
              </a:xfrm>
              <a:custGeom>
                <a:avLst/>
                <a:gdLst/>
                <a:ahLst/>
                <a:cxnLst/>
                <a:rect l="l" t="t" r="r" b="b"/>
                <a:pathLst>
                  <a:path w="15186" h="13152" extrusionOk="0">
                    <a:moveTo>
                      <a:pt x="3797" y="1"/>
                    </a:moveTo>
                    <a:lnTo>
                      <a:pt x="1" y="6576"/>
                    </a:lnTo>
                    <a:lnTo>
                      <a:pt x="3797" y="13151"/>
                    </a:lnTo>
                    <a:lnTo>
                      <a:pt x="11389" y="13151"/>
                    </a:lnTo>
                    <a:lnTo>
                      <a:pt x="15186" y="6576"/>
                    </a:lnTo>
                    <a:lnTo>
                      <a:pt x="11389" y="1"/>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6666225" y="-114350"/>
                <a:ext cx="645552" cy="559082"/>
              </a:xfrm>
              <a:custGeom>
                <a:avLst/>
                <a:gdLst/>
                <a:ahLst/>
                <a:cxnLst/>
                <a:rect l="l" t="t" r="r" b="b"/>
                <a:pathLst>
                  <a:path w="15185" h="13151" extrusionOk="0">
                    <a:moveTo>
                      <a:pt x="3796" y="0"/>
                    </a:moveTo>
                    <a:lnTo>
                      <a:pt x="0" y="6575"/>
                    </a:lnTo>
                    <a:lnTo>
                      <a:pt x="3796" y="13151"/>
                    </a:lnTo>
                    <a:lnTo>
                      <a:pt x="11388" y="13151"/>
                    </a:lnTo>
                    <a:lnTo>
                      <a:pt x="15185" y="6575"/>
                    </a:lnTo>
                    <a:lnTo>
                      <a:pt x="11388" y="0"/>
                    </a:lnTo>
                    <a:close/>
                  </a:path>
                </a:pathLst>
              </a:custGeom>
              <a:solidFill>
                <a:schemeClr val="dk1">
                  <a:alpha val="17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7722613" y="-114350"/>
                <a:ext cx="645595" cy="559082"/>
              </a:xfrm>
              <a:custGeom>
                <a:avLst/>
                <a:gdLst/>
                <a:ahLst/>
                <a:cxnLst/>
                <a:rect l="l" t="t" r="r" b="b"/>
                <a:pathLst>
                  <a:path w="15186" h="13151" extrusionOk="0">
                    <a:moveTo>
                      <a:pt x="3796" y="0"/>
                    </a:moveTo>
                    <a:lnTo>
                      <a:pt x="0" y="6575"/>
                    </a:lnTo>
                    <a:lnTo>
                      <a:pt x="3796" y="13151"/>
                    </a:lnTo>
                    <a:lnTo>
                      <a:pt x="11389" y="13151"/>
                    </a:lnTo>
                    <a:lnTo>
                      <a:pt x="15185" y="6575"/>
                    </a:lnTo>
                    <a:lnTo>
                      <a:pt x="11389" y="0"/>
                    </a:lnTo>
                    <a:close/>
                  </a:path>
                </a:pathLst>
              </a:custGeom>
              <a:solidFill>
                <a:schemeClr val="dk1">
                  <a:alpha val="17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8250807" y="189919"/>
                <a:ext cx="645552" cy="559124"/>
              </a:xfrm>
              <a:custGeom>
                <a:avLst/>
                <a:gdLst/>
                <a:ahLst/>
                <a:cxnLst/>
                <a:rect l="l" t="t" r="r" b="b"/>
                <a:pathLst>
                  <a:path w="15185" h="13152" extrusionOk="0">
                    <a:moveTo>
                      <a:pt x="3796" y="1"/>
                    </a:moveTo>
                    <a:lnTo>
                      <a:pt x="0" y="6576"/>
                    </a:lnTo>
                    <a:lnTo>
                      <a:pt x="3796" y="13151"/>
                    </a:lnTo>
                    <a:lnTo>
                      <a:pt x="11388" y="13151"/>
                    </a:lnTo>
                    <a:lnTo>
                      <a:pt x="15185" y="6576"/>
                    </a:lnTo>
                    <a:lnTo>
                      <a:pt x="113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 name="Google Shape;35;p3"/>
          <p:cNvSpPr txBox="1">
            <a:spLocks noGrp="1"/>
          </p:cNvSpPr>
          <p:nvPr>
            <p:ph type="title"/>
          </p:nvPr>
        </p:nvSpPr>
        <p:spPr>
          <a:xfrm>
            <a:off x="3943350" y="2343900"/>
            <a:ext cx="4487400" cy="9600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6" name="Google Shape;36;p3"/>
          <p:cNvSpPr txBox="1">
            <a:spLocks noGrp="1"/>
          </p:cNvSpPr>
          <p:nvPr>
            <p:ph type="title" idx="2" hasCustomPrompt="1"/>
          </p:nvPr>
        </p:nvSpPr>
        <p:spPr>
          <a:xfrm>
            <a:off x="3943350" y="1428000"/>
            <a:ext cx="1163100" cy="9159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7" name="Google Shape;37;p3"/>
          <p:cNvSpPr txBox="1">
            <a:spLocks noGrp="1"/>
          </p:cNvSpPr>
          <p:nvPr>
            <p:ph type="subTitle" idx="1"/>
          </p:nvPr>
        </p:nvSpPr>
        <p:spPr>
          <a:xfrm>
            <a:off x="3943350" y="3303900"/>
            <a:ext cx="4487400" cy="41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437"/>
        <p:cNvGrpSpPr/>
        <p:nvPr/>
      </p:nvGrpSpPr>
      <p:grpSpPr>
        <a:xfrm>
          <a:off x="0" y="0"/>
          <a:ext cx="0" cy="0"/>
          <a:chOff x="0" y="0"/>
          <a:chExt cx="0" cy="0"/>
        </a:xfrm>
      </p:grpSpPr>
      <p:sp>
        <p:nvSpPr>
          <p:cNvPr id="438" name="Google Shape;438;p2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39" name="Google Shape;439;p26"/>
          <p:cNvGrpSpPr/>
          <p:nvPr/>
        </p:nvGrpSpPr>
        <p:grpSpPr>
          <a:xfrm>
            <a:off x="-297023" y="-357830"/>
            <a:ext cx="9944863" cy="5423429"/>
            <a:chOff x="-297023" y="-357830"/>
            <a:chExt cx="9944863" cy="5423429"/>
          </a:xfrm>
        </p:grpSpPr>
        <p:grpSp>
          <p:nvGrpSpPr>
            <p:cNvPr id="440" name="Google Shape;440;p26"/>
            <p:cNvGrpSpPr/>
            <p:nvPr/>
          </p:nvGrpSpPr>
          <p:grpSpPr>
            <a:xfrm>
              <a:off x="8478402" y="3295976"/>
              <a:ext cx="1169438" cy="1769623"/>
              <a:chOff x="-190098" y="-361624"/>
              <a:chExt cx="1169438" cy="1769623"/>
            </a:xfrm>
          </p:grpSpPr>
          <p:sp>
            <p:nvSpPr>
              <p:cNvPr id="441" name="Google Shape;441;p26"/>
              <p:cNvSpPr/>
              <p:nvPr/>
            </p:nvSpPr>
            <p:spPr>
              <a:xfrm>
                <a:off x="336141" y="547875"/>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190072" y="-361624"/>
                <a:ext cx="643114" cy="557086"/>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190072" y="244765"/>
                <a:ext cx="643114" cy="556959"/>
              </a:xfrm>
              <a:custGeom>
                <a:avLst/>
                <a:gdLst/>
                <a:ahLst/>
                <a:cxnLst/>
                <a:rect l="l" t="t" r="r" b="b"/>
                <a:pathLst>
                  <a:path w="15183" h="13149" extrusionOk="0">
                    <a:moveTo>
                      <a:pt x="3796" y="0"/>
                    </a:moveTo>
                    <a:lnTo>
                      <a:pt x="0" y="6574"/>
                    </a:lnTo>
                    <a:lnTo>
                      <a:pt x="3796" y="13148"/>
                    </a:lnTo>
                    <a:lnTo>
                      <a:pt x="11387" y="13148"/>
                    </a:lnTo>
                    <a:lnTo>
                      <a:pt x="15183" y="6574"/>
                    </a:lnTo>
                    <a:lnTo>
                      <a:pt x="11387"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336141" y="-58430"/>
                <a:ext cx="643199" cy="557001"/>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190098" y="851040"/>
                <a:ext cx="643156" cy="556959"/>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26"/>
            <p:cNvGrpSpPr/>
            <p:nvPr/>
          </p:nvGrpSpPr>
          <p:grpSpPr>
            <a:xfrm>
              <a:off x="-237450" y="1867226"/>
              <a:ext cx="785989" cy="1163348"/>
              <a:chOff x="8522775" y="86051"/>
              <a:chExt cx="785989" cy="1163348"/>
            </a:xfrm>
          </p:grpSpPr>
          <p:sp>
            <p:nvSpPr>
              <p:cNvPr id="447" name="Google Shape;447;p26"/>
              <p:cNvSpPr/>
              <p:nvPr/>
            </p:nvSpPr>
            <p:spPr>
              <a:xfrm flipH="1">
                <a:off x="8522775" y="86051"/>
                <a:ext cx="643114" cy="557086"/>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flipH="1">
                <a:off x="8665650" y="692440"/>
                <a:ext cx="643114" cy="556959"/>
              </a:xfrm>
              <a:custGeom>
                <a:avLst/>
                <a:gdLst/>
                <a:ahLst/>
                <a:cxnLst/>
                <a:rect l="l" t="t" r="r" b="b"/>
                <a:pathLst>
                  <a:path w="15183" h="13149" extrusionOk="0">
                    <a:moveTo>
                      <a:pt x="3796" y="0"/>
                    </a:moveTo>
                    <a:lnTo>
                      <a:pt x="0" y="6574"/>
                    </a:lnTo>
                    <a:lnTo>
                      <a:pt x="3796" y="13148"/>
                    </a:lnTo>
                    <a:lnTo>
                      <a:pt x="11387" y="13148"/>
                    </a:lnTo>
                    <a:lnTo>
                      <a:pt x="15183" y="6574"/>
                    </a:lnTo>
                    <a:lnTo>
                      <a:pt x="11387"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6"/>
            <p:cNvGrpSpPr/>
            <p:nvPr/>
          </p:nvGrpSpPr>
          <p:grpSpPr>
            <a:xfrm rot="5400000" flipH="1">
              <a:off x="-36948" y="-617905"/>
              <a:ext cx="643199" cy="1163348"/>
              <a:chOff x="8529877" y="4094470"/>
              <a:chExt cx="643199" cy="1163348"/>
            </a:xfrm>
          </p:grpSpPr>
          <p:sp>
            <p:nvSpPr>
              <p:cNvPr id="450" name="Google Shape;450;p26"/>
              <p:cNvSpPr/>
              <p:nvPr/>
            </p:nvSpPr>
            <p:spPr>
              <a:xfrm flipH="1">
                <a:off x="8529877" y="4700775"/>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flipH="1">
                <a:off x="8529877" y="4094470"/>
                <a:ext cx="643199" cy="557001"/>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52" name="Google Shape;452;p26"/>
          <p:cNvPicPr preferRelativeResize="0"/>
          <p:nvPr/>
        </p:nvPicPr>
        <p:blipFill rotWithShape="1">
          <a:blip r:embed="rId2">
            <a:alphaModFix/>
          </a:blip>
          <a:srcRect/>
          <a:stretch/>
        </p:blipFill>
        <p:spPr>
          <a:xfrm>
            <a:off x="-235825" y="4003925"/>
            <a:ext cx="1200150" cy="1200150"/>
          </a:xfrm>
          <a:prstGeom prst="rect">
            <a:avLst/>
          </a:prstGeom>
          <a:noFill/>
          <a:ln>
            <a:noFill/>
          </a:ln>
          <a:effectLst>
            <a:outerShdw blurRad="57150" dist="19050" dir="5400000" algn="bl" rotWithShape="0">
              <a:schemeClr val="dk1">
                <a:alpha val="50000"/>
              </a:schemeClr>
            </a:outerShdw>
          </a:effectLst>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453"/>
        <p:cNvGrpSpPr/>
        <p:nvPr/>
      </p:nvGrpSpPr>
      <p:grpSpPr>
        <a:xfrm>
          <a:off x="0" y="0"/>
          <a:ext cx="0" cy="0"/>
          <a:chOff x="0" y="0"/>
          <a:chExt cx="0" cy="0"/>
        </a:xfrm>
      </p:grpSpPr>
      <p:sp>
        <p:nvSpPr>
          <p:cNvPr id="454" name="Google Shape;454;p2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55" name="Google Shape;455;p27"/>
          <p:cNvGrpSpPr/>
          <p:nvPr/>
        </p:nvGrpSpPr>
        <p:grpSpPr>
          <a:xfrm>
            <a:off x="-1150871" y="-359047"/>
            <a:ext cx="10474888" cy="5979946"/>
            <a:chOff x="-1150871" y="-359047"/>
            <a:chExt cx="10474888" cy="5979946"/>
          </a:xfrm>
        </p:grpSpPr>
        <p:grpSp>
          <p:nvGrpSpPr>
            <p:cNvPr id="456" name="Google Shape;456;p27"/>
            <p:cNvGrpSpPr/>
            <p:nvPr/>
          </p:nvGrpSpPr>
          <p:grpSpPr>
            <a:xfrm rot="1800044">
              <a:off x="-823621" y="3539886"/>
              <a:ext cx="1719417" cy="1769702"/>
              <a:chOff x="-237697" y="-58430"/>
              <a:chExt cx="1719455" cy="1769741"/>
            </a:xfrm>
          </p:grpSpPr>
          <p:sp>
            <p:nvSpPr>
              <p:cNvPr id="457" name="Google Shape;457;p27"/>
              <p:cNvSpPr/>
              <p:nvPr/>
            </p:nvSpPr>
            <p:spPr>
              <a:xfrm>
                <a:off x="288516" y="547875"/>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288565" y="1154226"/>
                <a:ext cx="643114" cy="557086"/>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237697" y="244765"/>
                <a:ext cx="643114" cy="556959"/>
              </a:xfrm>
              <a:custGeom>
                <a:avLst/>
                <a:gdLst/>
                <a:ahLst/>
                <a:cxnLst/>
                <a:rect l="l" t="t" r="r" b="b"/>
                <a:pathLst>
                  <a:path w="15183" h="13149" extrusionOk="0">
                    <a:moveTo>
                      <a:pt x="3796" y="0"/>
                    </a:moveTo>
                    <a:lnTo>
                      <a:pt x="0" y="6574"/>
                    </a:lnTo>
                    <a:lnTo>
                      <a:pt x="3796" y="13148"/>
                    </a:lnTo>
                    <a:lnTo>
                      <a:pt x="11387" y="13148"/>
                    </a:lnTo>
                    <a:lnTo>
                      <a:pt x="15183" y="6574"/>
                    </a:lnTo>
                    <a:lnTo>
                      <a:pt x="11387"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288516" y="-58430"/>
                <a:ext cx="643199" cy="557001"/>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838602" y="860565"/>
                <a:ext cx="643156" cy="556959"/>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27"/>
            <p:cNvGrpSpPr/>
            <p:nvPr/>
          </p:nvGrpSpPr>
          <p:grpSpPr>
            <a:xfrm rot="7200044" flipH="1">
              <a:off x="8337895" y="-371366"/>
              <a:ext cx="643184" cy="1163323"/>
              <a:chOff x="8529877" y="4094470"/>
              <a:chExt cx="643199" cy="1163348"/>
            </a:xfrm>
          </p:grpSpPr>
          <p:sp>
            <p:nvSpPr>
              <p:cNvPr id="463" name="Google Shape;463;p27"/>
              <p:cNvSpPr/>
              <p:nvPr/>
            </p:nvSpPr>
            <p:spPr>
              <a:xfrm flipH="1">
                <a:off x="8529877" y="4700775"/>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flipH="1">
                <a:off x="8529877" y="4094470"/>
                <a:ext cx="643199" cy="557001"/>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 name="Google Shape;465;p27"/>
            <p:cNvSpPr/>
            <p:nvPr/>
          </p:nvSpPr>
          <p:spPr>
            <a:xfrm rot="1800095" flipH="1">
              <a:off x="-242864" y="-96621"/>
              <a:ext cx="643164" cy="556965"/>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CUSTOM_11_2">
    <p:spTree>
      <p:nvGrpSpPr>
        <p:cNvPr id="1" name="Shape 466"/>
        <p:cNvGrpSpPr/>
        <p:nvPr/>
      </p:nvGrpSpPr>
      <p:grpSpPr>
        <a:xfrm>
          <a:off x="0" y="0"/>
          <a:ext cx="0" cy="0"/>
          <a:chOff x="0" y="0"/>
          <a:chExt cx="0" cy="0"/>
        </a:xfrm>
      </p:grpSpPr>
      <p:sp>
        <p:nvSpPr>
          <p:cNvPr id="467" name="Google Shape;467;p2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68" name="Google Shape;468;p28"/>
          <p:cNvGrpSpPr/>
          <p:nvPr/>
        </p:nvGrpSpPr>
        <p:grpSpPr>
          <a:xfrm>
            <a:off x="-411361" y="-288831"/>
            <a:ext cx="9793908" cy="5822507"/>
            <a:chOff x="-411361" y="-288831"/>
            <a:chExt cx="9793908" cy="5822507"/>
          </a:xfrm>
        </p:grpSpPr>
        <p:grpSp>
          <p:nvGrpSpPr>
            <p:cNvPr id="469" name="Google Shape;469;p28"/>
            <p:cNvGrpSpPr/>
            <p:nvPr/>
          </p:nvGrpSpPr>
          <p:grpSpPr>
            <a:xfrm>
              <a:off x="8575000" y="3429942"/>
              <a:ext cx="807547" cy="2103734"/>
              <a:chOff x="8575000" y="3429942"/>
              <a:chExt cx="807547" cy="2103734"/>
            </a:xfrm>
          </p:grpSpPr>
          <p:sp>
            <p:nvSpPr>
              <p:cNvPr id="470" name="Google Shape;470;p28"/>
              <p:cNvSpPr/>
              <p:nvPr/>
            </p:nvSpPr>
            <p:spPr>
              <a:xfrm rot="7200021">
                <a:off x="8658990" y="4837428"/>
                <a:ext cx="643154" cy="557005"/>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8"/>
              <p:cNvSpPr/>
              <p:nvPr/>
            </p:nvSpPr>
            <p:spPr>
              <a:xfrm rot="7200021">
                <a:off x="8655632" y="4180681"/>
                <a:ext cx="643154" cy="556962"/>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8"/>
              <p:cNvSpPr/>
              <p:nvPr/>
            </p:nvSpPr>
            <p:spPr>
              <a:xfrm rot="7200021">
                <a:off x="8655376" y="3569188"/>
                <a:ext cx="643112" cy="556920"/>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28"/>
            <p:cNvGrpSpPr/>
            <p:nvPr/>
          </p:nvGrpSpPr>
          <p:grpSpPr>
            <a:xfrm>
              <a:off x="-200000" y="4138476"/>
              <a:ext cx="643114" cy="1163348"/>
              <a:chOff x="8494225" y="395151"/>
              <a:chExt cx="643114" cy="1163348"/>
            </a:xfrm>
          </p:grpSpPr>
          <p:sp>
            <p:nvSpPr>
              <p:cNvPr id="474" name="Google Shape;474;p28"/>
              <p:cNvSpPr/>
              <p:nvPr/>
            </p:nvSpPr>
            <p:spPr>
              <a:xfrm flipH="1">
                <a:off x="8494225" y="395151"/>
                <a:ext cx="643114" cy="557086"/>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8"/>
              <p:cNvSpPr/>
              <p:nvPr/>
            </p:nvSpPr>
            <p:spPr>
              <a:xfrm flipH="1">
                <a:off x="8494225" y="1001540"/>
                <a:ext cx="643114" cy="556959"/>
              </a:xfrm>
              <a:custGeom>
                <a:avLst/>
                <a:gdLst/>
                <a:ahLst/>
                <a:cxnLst/>
                <a:rect l="l" t="t" r="r" b="b"/>
                <a:pathLst>
                  <a:path w="15183" h="13149" extrusionOk="0">
                    <a:moveTo>
                      <a:pt x="3796" y="0"/>
                    </a:moveTo>
                    <a:lnTo>
                      <a:pt x="0" y="6574"/>
                    </a:lnTo>
                    <a:lnTo>
                      <a:pt x="3796" y="13148"/>
                    </a:lnTo>
                    <a:lnTo>
                      <a:pt x="11387" y="13148"/>
                    </a:lnTo>
                    <a:lnTo>
                      <a:pt x="15183" y="6574"/>
                    </a:lnTo>
                    <a:lnTo>
                      <a:pt x="113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28"/>
            <p:cNvGrpSpPr/>
            <p:nvPr/>
          </p:nvGrpSpPr>
          <p:grpSpPr>
            <a:xfrm rot="3577314" flipH="1">
              <a:off x="142839" y="-298904"/>
              <a:ext cx="643193" cy="1163339"/>
              <a:chOff x="8795385" y="4227216"/>
              <a:chExt cx="643199" cy="1163348"/>
            </a:xfrm>
          </p:grpSpPr>
          <p:sp>
            <p:nvSpPr>
              <p:cNvPr id="477" name="Google Shape;477;p28"/>
              <p:cNvSpPr/>
              <p:nvPr/>
            </p:nvSpPr>
            <p:spPr>
              <a:xfrm flipH="1">
                <a:off x="8795385" y="4833521"/>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8"/>
              <p:cNvSpPr/>
              <p:nvPr/>
            </p:nvSpPr>
            <p:spPr>
              <a:xfrm flipH="1">
                <a:off x="8795385" y="4227216"/>
                <a:ext cx="643199" cy="557001"/>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28"/>
            <p:cNvSpPr/>
            <p:nvPr/>
          </p:nvSpPr>
          <p:spPr>
            <a:xfrm rot="1800095" flipH="1">
              <a:off x="-315201" y="1949629"/>
              <a:ext cx="643164" cy="556965"/>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CUSTOM_11_3">
    <p:spTree>
      <p:nvGrpSpPr>
        <p:cNvPr id="1" name="Shape 480"/>
        <p:cNvGrpSpPr/>
        <p:nvPr/>
      </p:nvGrpSpPr>
      <p:grpSpPr>
        <a:xfrm>
          <a:off x="0" y="0"/>
          <a:ext cx="0" cy="0"/>
          <a:chOff x="0" y="0"/>
          <a:chExt cx="0" cy="0"/>
        </a:xfrm>
      </p:grpSpPr>
      <p:sp>
        <p:nvSpPr>
          <p:cNvPr id="481" name="Google Shape;481;p2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82" name="Google Shape;482;p29"/>
          <p:cNvGrpSpPr/>
          <p:nvPr/>
        </p:nvGrpSpPr>
        <p:grpSpPr>
          <a:xfrm>
            <a:off x="-1225510" y="-348372"/>
            <a:ext cx="10443544" cy="6773014"/>
            <a:chOff x="-1225510" y="-348372"/>
            <a:chExt cx="10443544" cy="6773014"/>
          </a:xfrm>
        </p:grpSpPr>
        <p:grpSp>
          <p:nvGrpSpPr>
            <p:cNvPr id="483" name="Google Shape;483;p29"/>
            <p:cNvGrpSpPr/>
            <p:nvPr/>
          </p:nvGrpSpPr>
          <p:grpSpPr>
            <a:xfrm rot="665584">
              <a:off x="-1031574" y="4004638"/>
              <a:ext cx="2197988" cy="2229381"/>
              <a:chOff x="1722737" y="3368313"/>
              <a:chExt cx="2198024" cy="2229417"/>
            </a:xfrm>
          </p:grpSpPr>
          <p:grpSp>
            <p:nvGrpSpPr>
              <p:cNvPr id="484" name="Google Shape;484;p29"/>
              <p:cNvGrpSpPr/>
              <p:nvPr/>
            </p:nvGrpSpPr>
            <p:grpSpPr>
              <a:xfrm rot="1128166">
                <a:off x="1962052" y="3598183"/>
                <a:ext cx="1719394" cy="1769678"/>
                <a:chOff x="-516942" y="319608"/>
                <a:chExt cx="1719455" cy="1769741"/>
              </a:xfrm>
            </p:grpSpPr>
            <p:sp>
              <p:nvSpPr>
                <p:cNvPr id="485" name="Google Shape;485;p29"/>
                <p:cNvSpPr/>
                <p:nvPr/>
              </p:nvSpPr>
              <p:spPr>
                <a:xfrm>
                  <a:off x="9271" y="925913"/>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9320" y="1532263"/>
                  <a:ext cx="643114" cy="557086"/>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516942" y="622803"/>
                  <a:ext cx="643114" cy="556959"/>
                </a:xfrm>
                <a:custGeom>
                  <a:avLst/>
                  <a:gdLst/>
                  <a:ahLst/>
                  <a:cxnLst/>
                  <a:rect l="l" t="t" r="r" b="b"/>
                  <a:pathLst>
                    <a:path w="15183" h="13149" extrusionOk="0">
                      <a:moveTo>
                        <a:pt x="3796" y="0"/>
                      </a:moveTo>
                      <a:lnTo>
                        <a:pt x="0" y="6574"/>
                      </a:lnTo>
                      <a:lnTo>
                        <a:pt x="3796" y="13148"/>
                      </a:lnTo>
                      <a:lnTo>
                        <a:pt x="11387" y="13148"/>
                      </a:lnTo>
                      <a:lnTo>
                        <a:pt x="15183" y="6574"/>
                      </a:lnTo>
                      <a:lnTo>
                        <a:pt x="11387"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9271" y="319608"/>
                  <a:ext cx="643199" cy="557001"/>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559356" y="1238603"/>
                  <a:ext cx="643156" cy="556959"/>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29"/>
              <p:cNvSpPr/>
              <p:nvPr/>
            </p:nvSpPr>
            <p:spPr>
              <a:xfrm rot="1128234">
                <a:off x="3097584" y="4093405"/>
                <a:ext cx="643170" cy="556977"/>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rot="1128234">
                <a:off x="1895434" y="4313505"/>
                <a:ext cx="643170" cy="556977"/>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29"/>
            <p:cNvSpPr/>
            <p:nvPr/>
          </p:nvSpPr>
          <p:spPr>
            <a:xfrm rot="1800095" flipH="1">
              <a:off x="-181251" y="2569804"/>
              <a:ext cx="643164" cy="556965"/>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rot="-1800021">
              <a:off x="8478772" y="4727484"/>
              <a:ext cx="643112" cy="556920"/>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rot="1800021" flipH="1">
              <a:off x="-181236" y="-224900"/>
              <a:ext cx="643112" cy="556920"/>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29"/>
            <p:cNvGrpSpPr/>
            <p:nvPr/>
          </p:nvGrpSpPr>
          <p:grpSpPr>
            <a:xfrm>
              <a:off x="7700275" y="-258642"/>
              <a:ext cx="1458375" cy="822936"/>
              <a:chOff x="7700275" y="-258642"/>
              <a:chExt cx="1458375" cy="822936"/>
            </a:xfrm>
          </p:grpSpPr>
          <p:sp>
            <p:nvSpPr>
              <p:cNvPr id="496" name="Google Shape;496;p29"/>
              <p:cNvSpPr/>
              <p:nvPr/>
            </p:nvSpPr>
            <p:spPr>
              <a:xfrm rot="1793750">
                <a:off x="7796314" y="-135441"/>
                <a:ext cx="643081" cy="557057"/>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rot="1793750">
                <a:off x="8419523" y="-115856"/>
                <a:ext cx="643123" cy="556930"/>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516"/>
        <p:cNvGrpSpPr/>
        <p:nvPr/>
      </p:nvGrpSpPr>
      <p:grpSpPr>
        <a:xfrm>
          <a:off x="0" y="0"/>
          <a:ext cx="0" cy="0"/>
          <a:chOff x="0" y="0"/>
          <a:chExt cx="0" cy="0"/>
        </a:xfrm>
      </p:grpSpPr>
      <p:sp>
        <p:nvSpPr>
          <p:cNvPr id="517" name="Google Shape;517;p31"/>
          <p:cNvSpPr txBox="1">
            <a:spLocks noGrp="1"/>
          </p:cNvSpPr>
          <p:nvPr>
            <p:ph type="title" hasCustomPrompt="1"/>
          </p:nvPr>
        </p:nvSpPr>
        <p:spPr>
          <a:xfrm>
            <a:off x="1167875" y="2769200"/>
            <a:ext cx="1398900" cy="5727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dk2"/>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518" name="Google Shape;518;p31"/>
          <p:cNvSpPr txBox="1">
            <a:spLocks noGrp="1"/>
          </p:cNvSpPr>
          <p:nvPr>
            <p:ph type="subTitle" idx="1"/>
          </p:nvPr>
        </p:nvSpPr>
        <p:spPr>
          <a:xfrm>
            <a:off x="713225" y="3722300"/>
            <a:ext cx="2308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9" name="Google Shape;519;p31"/>
          <p:cNvSpPr txBox="1">
            <a:spLocks noGrp="1"/>
          </p:cNvSpPr>
          <p:nvPr>
            <p:ph type="subTitle" idx="2"/>
          </p:nvPr>
        </p:nvSpPr>
        <p:spPr>
          <a:xfrm>
            <a:off x="713225" y="3341900"/>
            <a:ext cx="230820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000"/>
              <a:buFont typeface="Questrial"/>
              <a:buNone/>
              <a:defRPr sz="2000" b="1">
                <a:solidFill>
                  <a:schemeClr val="dk1"/>
                </a:solidFill>
                <a:latin typeface="Questrial"/>
                <a:ea typeface="Questrial"/>
                <a:cs typeface="Questrial"/>
                <a:sym typeface="Questrial"/>
              </a:defRPr>
            </a:lvl1pPr>
            <a:lvl2pPr lvl="1" algn="ctr" rtl="0">
              <a:lnSpc>
                <a:spcPct val="100000"/>
              </a:lnSpc>
              <a:spcBef>
                <a:spcPts val="0"/>
              </a:spcBef>
              <a:spcAft>
                <a:spcPts val="0"/>
              </a:spcAft>
              <a:buClr>
                <a:schemeClr val="dk1"/>
              </a:buClr>
              <a:buSzPts val="2000"/>
              <a:buFont typeface="Questrial"/>
              <a:buNone/>
              <a:defRPr sz="2000" b="1">
                <a:solidFill>
                  <a:schemeClr val="dk1"/>
                </a:solidFill>
                <a:latin typeface="Questrial"/>
                <a:ea typeface="Questrial"/>
                <a:cs typeface="Questrial"/>
                <a:sym typeface="Questrial"/>
              </a:defRPr>
            </a:lvl2pPr>
            <a:lvl3pPr lvl="2" algn="ctr" rtl="0">
              <a:lnSpc>
                <a:spcPct val="100000"/>
              </a:lnSpc>
              <a:spcBef>
                <a:spcPts val="0"/>
              </a:spcBef>
              <a:spcAft>
                <a:spcPts val="0"/>
              </a:spcAft>
              <a:buClr>
                <a:schemeClr val="dk1"/>
              </a:buClr>
              <a:buSzPts val="2000"/>
              <a:buFont typeface="Questrial"/>
              <a:buNone/>
              <a:defRPr sz="2000" b="1">
                <a:solidFill>
                  <a:schemeClr val="dk1"/>
                </a:solidFill>
                <a:latin typeface="Questrial"/>
                <a:ea typeface="Questrial"/>
                <a:cs typeface="Questrial"/>
                <a:sym typeface="Questrial"/>
              </a:defRPr>
            </a:lvl3pPr>
            <a:lvl4pPr lvl="3" algn="ctr" rtl="0">
              <a:lnSpc>
                <a:spcPct val="100000"/>
              </a:lnSpc>
              <a:spcBef>
                <a:spcPts val="0"/>
              </a:spcBef>
              <a:spcAft>
                <a:spcPts val="0"/>
              </a:spcAft>
              <a:buClr>
                <a:schemeClr val="dk1"/>
              </a:buClr>
              <a:buSzPts val="2000"/>
              <a:buFont typeface="Questrial"/>
              <a:buNone/>
              <a:defRPr sz="2000" b="1">
                <a:solidFill>
                  <a:schemeClr val="dk1"/>
                </a:solidFill>
                <a:latin typeface="Questrial"/>
                <a:ea typeface="Questrial"/>
                <a:cs typeface="Questrial"/>
                <a:sym typeface="Questrial"/>
              </a:defRPr>
            </a:lvl4pPr>
            <a:lvl5pPr lvl="4" algn="ctr" rtl="0">
              <a:lnSpc>
                <a:spcPct val="100000"/>
              </a:lnSpc>
              <a:spcBef>
                <a:spcPts val="0"/>
              </a:spcBef>
              <a:spcAft>
                <a:spcPts val="0"/>
              </a:spcAft>
              <a:buClr>
                <a:schemeClr val="dk1"/>
              </a:buClr>
              <a:buSzPts val="2000"/>
              <a:buFont typeface="Questrial"/>
              <a:buNone/>
              <a:defRPr sz="2000" b="1">
                <a:solidFill>
                  <a:schemeClr val="dk1"/>
                </a:solidFill>
                <a:latin typeface="Questrial"/>
                <a:ea typeface="Questrial"/>
                <a:cs typeface="Questrial"/>
                <a:sym typeface="Questrial"/>
              </a:defRPr>
            </a:lvl5pPr>
            <a:lvl6pPr lvl="5" algn="ctr" rtl="0">
              <a:lnSpc>
                <a:spcPct val="100000"/>
              </a:lnSpc>
              <a:spcBef>
                <a:spcPts val="0"/>
              </a:spcBef>
              <a:spcAft>
                <a:spcPts val="0"/>
              </a:spcAft>
              <a:buClr>
                <a:schemeClr val="dk1"/>
              </a:buClr>
              <a:buSzPts val="2000"/>
              <a:buFont typeface="Questrial"/>
              <a:buNone/>
              <a:defRPr sz="2000" b="1">
                <a:solidFill>
                  <a:schemeClr val="dk1"/>
                </a:solidFill>
                <a:latin typeface="Questrial"/>
                <a:ea typeface="Questrial"/>
                <a:cs typeface="Questrial"/>
                <a:sym typeface="Questrial"/>
              </a:defRPr>
            </a:lvl6pPr>
            <a:lvl7pPr lvl="6" algn="ctr" rtl="0">
              <a:lnSpc>
                <a:spcPct val="100000"/>
              </a:lnSpc>
              <a:spcBef>
                <a:spcPts val="0"/>
              </a:spcBef>
              <a:spcAft>
                <a:spcPts val="0"/>
              </a:spcAft>
              <a:buClr>
                <a:schemeClr val="dk1"/>
              </a:buClr>
              <a:buSzPts val="2000"/>
              <a:buFont typeface="Questrial"/>
              <a:buNone/>
              <a:defRPr sz="2000" b="1">
                <a:solidFill>
                  <a:schemeClr val="dk1"/>
                </a:solidFill>
                <a:latin typeface="Questrial"/>
                <a:ea typeface="Questrial"/>
                <a:cs typeface="Questrial"/>
                <a:sym typeface="Questrial"/>
              </a:defRPr>
            </a:lvl7pPr>
            <a:lvl8pPr lvl="7" algn="ctr" rtl="0">
              <a:lnSpc>
                <a:spcPct val="100000"/>
              </a:lnSpc>
              <a:spcBef>
                <a:spcPts val="0"/>
              </a:spcBef>
              <a:spcAft>
                <a:spcPts val="0"/>
              </a:spcAft>
              <a:buClr>
                <a:schemeClr val="dk1"/>
              </a:buClr>
              <a:buSzPts val="2000"/>
              <a:buFont typeface="Questrial"/>
              <a:buNone/>
              <a:defRPr sz="2000" b="1">
                <a:solidFill>
                  <a:schemeClr val="dk1"/>
                </a:solidFill>
                <a:latin typeface="Questrial"/>
                <a:ea typeface="Questrial"/>
                <a:cs typeface="Questrial"/>
                <a:sym typeface="Questrial"/>
              </a:defRPr>
            </a:lvl8pPr>
            <a:lvl9pPr lvl="8" algn="ctr" rtl="0">
              <a:lnSpc>
                <a:spcPct val="100000"/>
              </a:lnSpc>
              <a:spcBef>
                <a:spcPts val="0"/>
              </a:spcBef>
              <a:spcAft>
                <a:spcPts val="0"/>
              </a:spcAft>
              <a:buClr>
                <a:schemeClr val="dk1"/>
              </a:buClr>
              <a:buSzPts val="2000"/>
              <a:buFont typeface="Questrial"/>
              <a:buNone/>
              <a:defRPr sz="2000" b="1">
                <a:solidFill>
                  <a:schemeClr val="dk1"/>
                </a:solidFill>
                <a:latin typeface="Questrial"/>
                <a:ea typeface="Questrial"/>
                <a:cs typeface="Questrial"/>
                <a:sym typeface="Questrial"/>
              </a:defRPr>
            </a:lvl9pPr>
          </a:lstStyle>
          <a:p>
            <a:endParaRPr/>
          </a:p>
        </p:txBody>
      </p:sp>
      <p:sp>
        <p:nvSpPr>
          <p:cNvPr id="520" name="Google Shape;520;p31"/>
          <p:cNvSpPr txBox="1">
            <a:spLocks noGrp="1"/>
          </p:cNvSpPr>
          <p:nvPr>
            <p:ph type="title" idx="3" hasCustomPrompt="1"/>
          </p:nvPr>
        </p:nvSpPr>
        <p:spPr>
          <a:xfrm>
            <a:off x="3873278" y="2769200"/>
            <a:ext cx="1397700" cy="5727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dk2"/>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521" name="Google Shape;521;p31"/>
          <p:cNvSpPr txBox="1">
            <a:spLocks noGrp="1"/>
          </p:cNvSpPr>
          <p:nvPr>
            <p:ph type="subTitle" idx="4"/>
          </p:nvPr>
        </p:nvSpPr>
        <p:spPr>
          <a:xfrm>
            <a:off x="3418028" y="3722300"/>
            <a:ext cx="2308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2" name="Google Shape;522;p31"/>
          <p:cNvSpPr txBox="1">
            <a:spLocks noGrp="1"/>
          </p:cNvSpPr>
          <p:nvPr>
            <p:ph type="subTitle" idx="5"/>
          </p:nvPr>
        </p:nvSpPr>
        <p:spPr>
          <a:xfrm>
            <a:off x="3418028" y="3341900"/>
            <a:ext cx="230820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000"/>
              <a:buFont typeface="Questrial"/>
              <a:buNone/>
              <a:defRPr sz="2000" b="1">
                <a:solidFill>
                  <a:schemeClr val="dk1"/>
                </a:solidFill>
                <a:latin typeface="Questrial"/>
                <a:ea typeface="Questrial"/>
                <a:cs typeface="Questrial"/>
                <a:sym typeface="Questrial"/>
              </a:defRPr>
            </a:lvl1pPr>
            <a:lvl2pPr lvl="1" algn="ctr" rtl="0">
              <a:lnSpc>
                <a:spcPct val="100000"/>
              </a:lnSpc>
              <a:spcBef>
                <a:spcPts val="0"/>
              </a:spcBef>
              <a:spcAft>
                <a:spcPts val="0"/>
              </a:spcAft>
              <a:buClr>
                <a:schemeClr val="dk1"/>
              </a:buClr>
              <a:buSzPts val="2000"/>
              <a:buFont typeface="Questrial"/>
              <a:buNone/>
              <a:defRPr sz="2000" b="1">
                <a:solidFill>
                  <a:schemeClr val="dk1"/>
                </a:solidFill>
                <a:latin typeface="Questrial"/>
                <a:ea typeface="Questrial"/>
                <a:cs typeface="Questrial"/>
                <a:sym typeface="Questrial"/>
              </a:defRPr>
            </a:lvl2pPr>
            <a:lvl3pPr lvl="2" algn="ctr" rtl="0">
              <a:lnSpc>
                <a:spcPct val="100000"/>
              </a:lnSpc>
              <a:spcBef>
                <a:spcPts val="0"/>
              </a:spcBef>
              <a:spcAft>
                <a:spcPts val="0"/>
              </a:spcAft>
              <a:buClr>
                <a:schemeClr val="dk1"/>
              </a:buClr>
              <a:buSzPts val="2000"/>
              <a:buFont typeface="Questrial"/>
              <a:buNone/>
              <a:defRPr sz="2000" b="1">
                <a:solidFill>
                  <a:schemeClr val="dk1"/>
                </a:solidFill>
                <a:latin typeface="Questrial"/>
                <a:ea typeface="Questrial"/>
                <a:cs typeface="Questrial"/>
                <a:sym typeface="Questrial"/>
              </a:defRPr>
            </a:lvl3pPr>
            <a:lvl4pPr lvl="3" algn="ctr" rtl="0">
              <a:lnSpc>
                <a:spcPct val="100000"/>
              </a:lnSpc>
              <a:spcBef>
                <a:spcPts val="0"/>
              </a:spcBef>
              <a:spcAft>
                <a:spcPts val="0"/>
              </a:spcAft>
              <a:buClr>
                <a:schemeClr val="dk1"/>
              </a:buClr>
              <a:buSzPts val="2000"/>
              <a:buFont typeface="Questrial"/>
              <a:buNone/>
              <a:defRPr sz="2000" b="1">
                <a:solidFill>
                  <a:schemeClr val="dk1"/>
                </a:solidFill>
                <a:latin typeface="Questrial"/>
                <a:ea typeface="Questrial"/>
                <a:cs typeface="Questrial"/>
                <a:sym typeface="Questrial"/>
              </a:defRPr>
            </a:lvl4pPr>
            <a:lvl5pPr lvl="4" algn="ctr" rtl="0">
              <a:lnSpc>
                <a:spcPct val="100000"/>
              </a:lnSpc>
              <a:spcBef>
                <a:spcPts val="0"/>
              </a:spcBef>
              <a:spcAft>
                <a:spcPts val="0"/>
              </a:spcAft>
              <a:buClr>
                <a:schemeClr val="dk1"/>
              </a:buClr>
              <a:buSzPts val="2000"/>
              <a:buFont typeface="Questrial"/>
              <a:buNone/>
              <a:defRPr sz="2000" b="1">
                <a:solidFill>
                  <a:schemeClr val="dk1"/>
                </a:solidFill>
                <a:latin typeface="Questrial"/>
                <a:ea typeface="Questrial"/>
                <a:cs typeface="Questrial"/>
                <a:sym typeface="Questrial"/>
              </a:defRPr>
            </a:lvl5pPr>
            <a:lvl6pPr lvl="5" algn="ctr" rtl="0">
              <a:lnSpc>
                <a:spcPct val="100000"/>
              </a:lnSpc>
              <a:spcBef>
                <a:spcPts val="0"/>
              </a:spcBef>
              <a:spcAft>
                <a:spcPts val="0"/>
              </a:spcAft>
              <a:buClr>
                <a:schemeClr val="dk1"/>
              </a:buClr>
              <a:buSzPts val="2000"/>
              <a:buFont typeface="Questrial"/>
              <a:buNone/>
              <a:defRPr sz="2000" b="1">
                <a:solidFill>
                  <a:schemeClr val="dk1"/>
                </a:solidFill>
                <a:latin typeface="Questrial"/>
                <a:ea typeface="Questrial"/>
                <a:cs typeface="Questrial"/>
                <a:sym typeface="Questrial"/>
              </a:defRPr>
            </a:lvl6pPr>
            <a:lvl7pPr lvl="6" algn="ctr" rtl="0">
              <a:lnSpc>
                <a:spcPct val="100000"/>
              </a:lnSpc>
              <a:spcBef>
                <a:spcPts val="0"/>
              </a:spcBef>
              <a:spcAft>
                <a:spcPts val="0"/>
              </a:spcAft>
              <a:buClr>
                <a:schemeClr val="dk1"/>
              </a:buClr>
              <a:buSzPts val="2000"/>
              <a:buFont typeface="Questrial"/>
              <a:buNone/>
              <a:defRPr sz="2000" b="1">
                <a:solidFill>
                  <a:schemeClr val="dk1"/>
                </a:solidFill>
                <a:latin typeface="Questrial"/>
                <a:ea typeface="Questrial"/>
                <a:cs typeface="Questrial"/>
                <a:sym typeface="Questrial"/>
              </a:defRPr>
            </a:lvl7pPr>
            <a:lvl8pPr lvl="7" algn="ctr" rtl="0">
              <a:lnSpc>
                <a:spcPct val="100000"/>
              </a:lnSpc>
              <a:spcBef>
                <a:spcPts val="0"/>
              </a:spcBef>
              <a:spcAft>
                <a:spcPts val="0"/>
              </a:spcAft>
              <a:buClr>
                <a:schemeClr val="dk1"/>
              </a:buClr>
              <a:buSzPts val="2000"/>
              <a:buFont typeface="Questrial"/>
              <a:buNone/>
              <a:defRPr sz="2000" b="1">
                <a:solidFill>
                  <a:schemeClr val="dk1"/>
                </a:solidFill>
                <a:latin typeface="Questrial"/>
                <a:ea typeface="Questrial"/>
                <a:cs typeface="Questrial"/>
                <a:sym typeface="Questrial"/>
              </a:defRPr>
            </a:lvl8pPr>
            <a:lvl9pPr lvl="8" algn="ctr" rtl="0">
              <a:lnSpc>
                <a:spcPct val="100000"/>
              </a:lnSpc>
              <a:spcBef>
                <a:spcPts val="0"/>
              </a:spcBef>
              <a:spcAft>
                <a:spcPts val="0"/>
              </a:spcAft>
              <a:buClr>
                <a:schemeClr val="dk1"/>
              </a:buClr>
              <a:buSzPts val="2000"/>
              <a:buFont typeface="Questrial"/>
              <a:buNone/>
              <a:defRPr sz="2000" b="1">
                <a:solidFill>
                  <a:schemeClr val="dk1"/>
                </a:solidFill>
                <a:latin typeface="Questrial"/>
                <a:ea typeface="Questrial"/>
                <a:cs typeface="Questrial"/>
                <a:sym typeface="Questrial"/>
              </a:defRPr>
            </a:lvl9pPr>
          </a:lstStyle>
          <a:p>
            <a:endParaRPr/>
          </a:p>
        </p:txBody>
      </p:sp>
      <p:sp>
        <p:nvSpPr>
          <p:cNvPr id="523" name="Google Shape;523;p31"/>
          <p:cNvSpPr txBox="1">
            <a:spLocks noGrp="1"/>
          </p:cNvSpPr>
          <p:nvPr>
            <p:ph type="title" idx="6" hasCustomPrompt="1"/>
          </p:nvPr>
        </p:nvSpPr>
        <p:spPr>
          <a:xfrm>
            <a:off x="6578080" y="2769200"/>
            <a:ext cx="1397700" cy="5727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dk2"/>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524" name="Google Shape;524;p31"/>
          <p:cNvSpPr txBox="1">
            <a:spLocks noGrp="1"/>
          </p:cNvSpPr>
          <p:nvPr>
            <p:ph type="subTitle" idx="7"/>
          </p:nvPr>
        </p:nvSpPr>
        <p:spPr>
          <a:xfrm>
            <a:off x="6122830" y="3722300"/>
            <a:ext cx="2308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5" name="Google Shape;525;p31"/>
          <p:cNvSpPr txBox="1">
            <a:spLocks noGrp="1"/>
          </p:cNvSpPr>
          <p:nvPr>
            <p:ph type="subTitle" idx="8"/>
          </p:nvPr>
        </p:nvSpPr>
        <p:spPr>
          <a:xfrm>
            <a:off x="6122830" y="3341900"/>
            <a:ext cx="2308200" cy="484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000"/>
              <a:buFont typeface="Questrial"/>
              <a:buNone/>
              <a:defRPr sz="2000" b="1">
                <a:solidFill>
                  <a:schemeClr val="dk1"/>
                </a:solidFill>
                <a:latin typeface="Questrial"/>
                <a:ea typeface="Questrial"/>
                <a:cs typeface="Questrial"/>
                <a:sym typeface="Questrial"/>
              </a:defRPr>
            </a:lvl1pPr>
            <a:lvl2pPr lvl="1" algn="ctr" rtl="0">
              <a:lnSpc>
                <a:spcPct val="100000"/>
              </a:lnSpc>
              <a:spcBef>
                <a:spcPts val="0"/>
              </a:spcBef>
              <a:spcAft>
                <a:spcPts val="0"/>
              </a:spcAft>
              <a:buClr>
                <a:schemeClr val="dk1"/>
              </a:buClr>
              <a:buSzPts val="2000"/>
              <a:buFont typeface="Questrial"/>
              <a:buNone/>
              <a:defRPr sz="2000" b="1">
                <a:solidFill>
                  <a:schemeClr val="dk1"/>
                </a:solidFill>
                <a:latin typeface="Questrial"/>
                <a:ea typeface="Questrial"/>
                <a:cs typeface="Questrial"/>
                <a:sym typeface="Questrial"/>
              </a:defRPr>
            </a:lvl2pPr>
            <a:lvl3pPr lvl="2" algn="ctr" rtl="0">
              <a:lnSpc>
                <a:spcPct val="100000"/>
              </a:lnSpc>
              <a:spcBef>
                <a:spcPts val="0"/>
              </a:spcBef>
              <a:spcAft>
                <a:spcPts val="0"/>
              </a:spcAft>
              <a:buClr>
                <a:schemeClr val="dk1"/>
              </a:buClr>
              <a:buSzPts val="2000"/>
              <a:buFont typeface="Questrial"/>
              <a:buNone/>
              <a:defRPr sz="2000" b="1">
                <a:solidFill>
                  <a:schemeClr val="dk1"/>
                </a:solidFill>
                <a:latin typeface="Questrial"/>
                <a:ea typeface="Questrial"/>
                <a:cs typeface="Questrial"/>
                <a:sym typeface="Questrial"/>
              </a:defRPr>
            </a:lvl3pPr>
            <a:lvl4pPr lvl="3" algn="ctr" rtl="0">
              <a:lnSpc>
                <a:spcPct val="100000"/>
              </a:lnSpc>
              <a:spcBef>
                <a:spcPts val="0"/>
              </a:spcBef>
              <a:spcAft>
                <a:spcPts val="0"/>
              </a:spcAft>
              <a:buClr>
                <a:schemeClr val="dk1"/>
              </a:buClr>
              <a:buSzPts val="2000"/>
              <a:buFont typeface="Questrial"/>
              <a:buNone/>
              <a:defRPr sz="2000" b="1">
                <a:solidFill>
                  <a:schemeClr val="dk1"/>
                </a:solidFill>
                <a:latin typeface="Questrial"/>
                <a:ea typeface="Questrial"/>
                <a:cs typeface="Questrial"/>
                <a:sym typeface="Questrial"/>
              </a:defRPr>
            </a:lvl4pPr>
            <a:lvl5pPr lvl="4" algn="ctr" rtl="0">
              <a:lnSpc>
                <a:spcPct val="100000"/>
              </a:lnSpc>
              <a:spcBef>
                <a:spcPts val="0"/>
              </a:spcBef>
              <a:spcAft>
                <a:spcPts val="0"/>
              </a:spcAft>
              <a:buClr>
                <a:schemeClr val="dk1"/>
              </a:buClr>
              <a:buSzPts val="2000"/>
              <a:buFont typeface="Questrial"/>
              <a:buNone/>
              <a:defRPr sz="2000" b="1">
                <a:solidFill>
                  <a:schemeClr val="dk1"/>
                </a:solidFill>
                <a:latin typeface="Questrial"/>
                <a:ea typeface="Questrial"/>
                <a:cs typeface="Questrial"/>
                <a:sym typeface="Questrial"/>
              </a:defRPr>
            </a:lvl5pPr>
            <a:lvl6pPr lvl="5" algn="ctr" rtl="0">
              <a:lnSpc>
                <a:spcPct val="100000"/>
              </a:lnSpc>
              <a:spcBef>
                <a:spcPts val="0"/>
              </a:spcBef>
              <a:spcAft>
                <a:spcPts val="0"/>
              </a:spcAft>
              <a:buClr>
                <a:schemeClr val="dk1"/>
              </a:buClr>
              <a:buSzPts val="2000"/>
              <a:buFont typeface="Questrial"/>
              <a:buNone/>
              <a:defRPr sz="2000" b="1">
                <a:solidFill>
                  <a:schemeClr val="dk1"/>
                </a:solidFill>
                <a:latin typeface="Questrial"/>
                <a:ea typeface="Questrial"/>
                <a:cs typeface="Questrial"/>
                <a:sym typeface="Questrial"/>
              </a:defRPr>
            </a:lvl6pPr>
            <a:lvl7pPr lvl="6" algn="ctr" rtl="0">
              <a:lnSpc>
                <a:spcPct val="100000"/>
              </a:lnSpc>
              <a:spcBef>
                <a:spcPts val="0"/>
              </a:spcBef>
              <a:spcAft>
                <a:spcPts val="0"/>
              </a:spcAft>
              <a:buClr>
                <a:schemeClr val="dk1"/>
              </a:buClr>
              <a:buSzPts val="2000"/>
              <a:buFont typeface="Questrial"/>
              <a:buNone/>
              <a:defRPr sz="2000" b="1">
                <a:solidFill>
                  <a:schemeClr val="dk1"/>
                </a:solidFill>
                <a:latin typeface="Questrial"/>
                <a:ea typeface="Questrial"/>
                <a:cs typeface="Questrial"/>
                <a:sym typeface="Questrial"/>
              </a:defRPr>
            </a:lvl7pPr>
            <a:lvl8pPr lvl="7" algn="ctr" rtl="0">
              <a:lnSpc>
                <a:spcPct val="100000"/>
              </a:lnSpc>
              <a:spcBef>
                <a:spcPts val="0"/>
              </a:spcBef>
              <a:spcAft>
                <a:spcPts val="0"/>
              </a:spcAft>
              <a:buClr>
                <a:schemeClr val="dk1"/>
              </a:buClr>
              <a:buSzPts val="2000"/>
              <a:buFont typeface="Questrial"/>
              <a:buNone/>
              <a:defRPr sz="2000" b="1">
                <a:solidFill>
                  <a:schemeClr val="dk1"/>
                </a:solidFill>
                <a:latin typeface="Questrial"/>
                <a:ea typeface="Questrial"/>
                <a:cs typeface="Questrial"/>
                <a:sym typeface="Questrial"/>
              </a:defRPr>
            </a:lvl8pPr>
            <a:lvl9pPr lvl="8" algn="ctr" rtl="0">
              <a:lnSpc>
                <a:spcPct val="100000"/>
              </a:lnSpc>
              <a:spcBef>
                <a:spcPts val="0"/>
              </a:spcBef>
              <a:spcAft>
                <a:spcPts val="0"/>
              </a:spcAft>
              <a:buClr>
                <a:schemeClr val="dk1"/>
              </a:buClr>
              <a:buSzPts val="2000"/>
              <a:buFont typeface="Questrial"/>
              <a:buNone/>
              <a:defRPr sz="2000" b="1">
                <a:solidFill>
                  <a:schemeClr val="dk1"/>
                </a:solidFill>
                <a:latin typeface="Questrial"/>
                <a:ea typeface="Questrial"/>
                <a:cs typeface="Questrial"/>
                <a:sym typeface="Questrial"/>
              </a:defRPr>
            </a:lvl9pPr>
          </a:lstStyle>
          <a:p>
            <a:endParaRPr/>
          </a:p>
        </p:txBody>
      </p:sp>
      <p:sp>
        <p:nvSpPr>
          <p:cNvPr id="526" name="Google Shape;526;p31"/>
          <p:cNvSpPr txBox="1">
            <a:spLocks noGrp="1"/>
          </p:cNvSpPr>
          <p:nvPr>
            <p:ph type="title" idx="9"/>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27" name="Google Shape;527;p31"/>
          <p:cNvGrpSpPr/>
          <p:nvPr/>
        </p:nvGrpSpPr>
        <p:grpSpPr>
          <a:xfrm>
            <a:off x="-456458" y="-351445"/>
            <a:ext cx="9763936" cy="5900493"/>
            <a:chOff x="-456458" y="-351445"/>
            <a:chExt cx="9763936" cy="5900493"/>
          </a:xfrm>
        </p:grpSpPr>
        <p:grpSp>
          <p:nvGrpSpPr>
            <p:cNvPr id="528" name="Google Shape;528;p31"/>
            <p:cNvGrpSpPr/>
            <p:nvPr/>
          </p:nvGrpSpPr>
          <p:grpSpPr>
            <a:xfrm>
              <a:off x="7554067" y="4706330"/>
              <a:ext cx="1753411" cy="842718"/>
              <a:chOff x="7554067" y="4706330"/>
              <a:chExt cx="1753411" cy="842718"/>
            </a:xfrm>
          </p:grpSpPr>
          <p:sp>
            <p:nvSpPr>
              <p:cNvPr id="529" name="Google Shape;529;p31"/>
              <p:cNvSpPr/>
              <p:nvPr/>
            </p:nvSpPr>
            <p:spPr>
              <a:xfrm flipH="1">
                <a:off x="8664317" y="4706330"/>
                <a:ext cx="643161" cy="556968"/>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flipH="1">
                <a:off x="8109192" y="4992080"/>
                <a:ext cx="643161" cy="556968"/>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flipH="1">
                <a:off x="7554067" y="4706330"/>
                <a:ext cx="643161" cy="556968"/>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1"/>
            <p:cNvSpPr/>
            <p:nvPr/>
          </p:nvSpPr>
          <p:spPr>
            <a:xfrm rot="-5400000" flipH="1">
              <a:off x="28604" y="4490905"/>
              <a:ext cx="643161" cy="556968"/>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rot="-5400000" flipH="1">
              <a:off x="8447704" y="76980"/>
              <a:ext cx="643161" cy="556968"/>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 name="Google Shape;534;p31"/>
            <p:cNvGrpSpPr/>
            <p:nvPr/>
          </p:nvGrpSpPr>
          <p:grpSpPr>
            <a:xfrm>
              <a:off x="-456458" y="-351445"/>
              <a:ext cx="1753411" cy="842718"/>
              <a:chOff x="-456458" y="-351445"/>
              <a:chExt cx="1753411" cy="842718"/>
            </a:xfrm>
          </p:grpSpPr>
          <p:sp>
            <p:nvSpPr>
              <p:cNvPr id="535" name="Google Shape;535;p31"/>
              <p:cNvSpPr/>
              <p:nvPr/>
            </p:nvSpPr>
            <p:spPr>
              <a:xfrm flipH="1">
                <a:off x="653792" y="-351445"/>
                <a:ext cx="643161" cy="556968"/>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flipH="1">
                <a:off x="98667" y="-65695"/>
                <a:ext cx="643161" cy="556968"/>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flipH="1">
                <a:off x="-456458" y="-351445"/>
                <a:ext cx="643161" cy="556968"/>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538"/>
        <p:cNvGrpSpPr/>
        <p:nvPr/>
      </p:nvGrpSpPr>
      <p:grpSpPr>
        <a:xfrm>
          <a:off x="0" y="0"/>
          <a:ext cx="0" cy="0"/>
          <a:chOff x="0" y="0"/>
          <a:chExt cx="0" cy="0"/>
        </a:xfrm>
      </p:grpSpPr>
      <p:sp>
        <p:nvSpPr>
          <p:cNvPr id="539" name="Google Shape;539;p32"/>
          <p:cNvSpPr txBox="1">
            <a:spLocks noGrp="1"/>
          </p:cNvSpPr>
          <p:nvPr>
            <p:ph type="title"/>
          </p:nvPr>
        </p:nvSpPr>
        <p:spPr>
          <a:xfrm>
            <a:off x="713263" y="539500"/>
            <a:ext cx="44481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0" name="Google Shape;540;p32"/>
          <p:cNvSpPr txBox="1">
            <a:spLocks noGrp="1"/>
          </p:cNvSpPr>
          <p:nvPr>
            <p:ph type="subTitle" idx="1"/>
          </p:nvPr>
        </p:nvSpPr>
        <p:spPr>
          <a:xfrm>
            <a:off x="713225" y="1524575"/>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1" name="Google Shape;541;p32"/>
          <p:cNvSpPr txBox="1"/>
          <p:nvPr/>
        </p:nvSpPr>
        <p:spPr>
          <a:xfrm>
            <a:off x="713225" y="3733550"/>
            <a:ext cx="4945800" cy="55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1"/>
                </a:solidFill>
                <a:latin typeface="Albert Sans"/>
                <a:ea typeface="Albert Sans"/>
                <a:cs typeface="Albert Sans"/>
                <a:sym typeface="Albert Sans"/>
              </a:rPr>
              <a:t>CREDITS:</a:t>
            </a:r>
            <a:r>
              <a:rPr lang="en" sz="1200">
                <a:solidFill>
                  <a:schemeClr val="dk1"/>
                </a:solidFill>
                <a:latin typeface="Albert Sans"/>
                <a:ea typeface="Albert Sans"/>
                <a:cs typeface="Albert Sans"/>
                <a:sym typeface="Albert Sans"/>
              </a:rPr>
              <a:t> This presentation template was created by </a:t>
            </a:r>
            <a:r>
              <a:rPr lang="en" sz="1200" b="1" u="sng">
                <a:solidFill>
                  <a:schemeClr val="dk1"/>
                </a:solidFill>
                <a:latin typeface="Albert Sans"/>
                <a:ea typeface="Albert Sans"/>
                <a:cs typeface="Albert Sans"/>
                <a:sym typeface="Albert Sans"/>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a:solidFill>
                  <a:schemeClr val="dk1"/>
                </a:solidFill>
                <a:latin typeface="Albert Sans"/>
                <a:ea typeface="Albert Sans"/>
                <a:cs typeface="Albert Sans"/>
                <a:sym typeface="Albert Sans"/>
              </a:rPr>
              <a:t>, and includes icons by </a:t>
            </a:r>
            <a:r>
              <a:rPr lang="en" sz="12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a:solidFill>
                  <a:schemeClr val="dk1"/>
                </a:solidFill>
                <a:latin typeface="Albert Sans"/>
                <a:ea typeface="Albert Sans"/>
                <a:cs typeface="Albert Sans"/>
                <a:sym typeface="Albert Sans"/>
              </a:rPr>
              <a:t>, and infographics &amp; images by </a:t>
            </a:r>
            <a:r>
              <a:rPr lang="en" sz="1200" b="1"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200" u="sng">
                <a:solidFill>
                  <a:schemeClr val="dk1"/>
                </a:solidFill>
                <a:latin typeface="Albert Sans"/>
                <a:ea typeface="Albert Sans"/>
                <a:cs typeface="Albert Sans"/>
                <a:sym typeface="Albert Sans"/>
              </a:rPr>
              <a:t> </a:t>
            </a:r>
            <a:endParaRPr sz="1200" b="1" u="sng">
              <a:solidFill>
                <a:schemeClr val="dk1"/>
              </a:solidFill>
              <a:latin typeface="Albert Sans"/>
              <a:ea typeface="Albert Sans"/>
              <a:cs typeface="Albert Sans"/>
              <a:sym typeface="Albert Sans"/>
            </a:endParaRPr>
          </a:p>
        </p:txBody>
      </p:sp>
      <p:grpSp>
        <p:nvGrpSpPr>
          <p:cNvPr id="542" name="Google Shape;542;p32"/>
          <p:cNvGrpSpPr/>
          <p:nvPr/>
        </p:nvGrpSpPr>
        <p:grpSpPr>
          <a:xfrm>
            <a:off x="-337637" y="-413138"/>
            <a:ext cx="9732995" cy="2272160"/>
            <a:chOff x="-337637" y="-413138"/>
            <a:chExt cx="9732995" cy="2272160"/>
          </a:xfrm>
        </p:grpSpPr>
        <p:grpSp>
          <p:nvGrpSpPr>
            <p:cNvPr id="543" name="Google Shape;543;p32"/>
            <p:cNvGrpSpPr/>
            <p:nvPr/>
          </p:nvGrpSpPr>
          <p:grpSpPr>
            <a:xfrm>
              <a:off x="-337637" y="-413138"/>
              <a:ext cx="879634" cy="2272160"/>
              <a:chOff x="-337637" y="-413138"/>
              <a:chExt cx="879634" cy="2272160"/>
            </a:xfrm>
          </p:grpSpPr>
          <p:sp>
            <p:nvSpPr>
              <p:cNvPr id="544" name="Google Shape;544;p32"/>
              <p:cNvSpPr/>
              <p:nvPr/>
            </p:nvSpPr>
            <p:spPr>
              <a:xfrm rot="5400000">
                <a:off x="-71647" y="-369087"/>
                <a:ext cx="657695" cy="569592"/>
              </a:xfrm>
              <a:custGeom>
                <a:avLst/>
                <a:gdLst/>
                <a:ahLst/>
                <a:cxnLst/>
                <a:rect l="l" t="t" r="r" b="b"/>
                <a:pathLst>
                  <a:path w="15184" h="13150" extrusionOk="0">
                    <a:moveTo>
                      <a:pt x="3796" y="1"/>
                    </a:moveTo>
                    <a:lnTo>
                      <a:pt x="1" y="6576"/>
                    </a:lnTo>
                    <a:lnTo>
                      <a:pt x="3796" y="13150"/>
                    </a:lnTo>
                    <a:lnTo>
                      <a:pt x="11389" y="13150"/>
                    </a:lnTo>
                    <a:lnTo>
                      <a:pt x="15183" y="6576"/>
                    </a:lnTo>
                    <a:lnTo>
                      <a:pt x="11389" y="1"/>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rot="5400000">
                <a:off x="-71690" y="707209"/>
                <a:ext cx="657782" cy="569592"/>
              </a:xfrm>
              <a:custGeom>
                <a:avLst/>
                <a:gdLst/>
                <a:ahLst/>
                <a:cxnLst/>
                <a:rect l="l" t="t" r="r" b="b"/>
                <a:pathLst>
                  <a:path w="15186" h="13150" extrusionOk="0">
                    <a:moveTo>
                      <a:pt x="3796" y="1"/>
                    </a:moveTo>
                    <a:lnTo>
                      <a:pt x="1" y="6576"/>
                    </a:lnTo>
                    <a:lnTo>
                      <a:pt x="3796" y="13150"/>
                    </a:lnTo>
                    <a:lnTo>
                      <a:pt x="11389" y="13150"/>
                    </a:lnTo>
                    <a:lnTo>
                      <a:pt x="15186"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rot="5400000">
                <a:off x="-381731" y="169083"/>
                <a:ext cx="657782" cy="569592"/>
              </a:xfrm>
              <a:custGeom>
                <a:avLst/>
                <a:gdLst/>
                <a:ahLst/>
                <a:cxnLst/>
                <a:rect l="l" t="t" r="r" b="b"/>
                <a:pathLst>
                  <a:path w="15186" h="13150" extrusionOk="0">
                    <a:moveTo>
                      <a:pt x="3797" y="0"/>
                    </a:moveTo>
                    <a:lnTo>
                      <a:pt x="0" y="6576"/>
                    </a:lnTo>
                    <a:lnTo>
                      <a:pt x="3797" y="13150"/>
                    </a:lnTo>
                    <a:lnTo>
                      <a:pt x="11389" y="13150"/>
                    </a:lnTo>
                    <a:lnTo>
                      <a:pt x="15185" y="6576"/>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rot="5400000">
                <a:off x="-381731" y="1245335"/>
                <a:ext cx="657782" cy="569592"/>
              </a:xfrm>
              <a:custGeom>
                <a:avLst/>
                <a:gdLst/>
                <a:ahLst/>
                <a:cxnLst/>
                <a:rect l="l" t="t" r="r" b="b"/>
                <a:pathLst>
                  <a:path w="15186" h="13150" extrusionOk="0">
                    <a:moveTo>
                      <a:pt x="3797" y="0"/>
                    </a:moveTo>
                    <a:lnTo>
                      <a:pt x="1" y="6576"/>
                    </a:lnTo>
                    <a:lnTo>
                      <a:pt x="3797" y="13150"/>
                    </a:lnTo>
                    <a:lnTo>
                      <a:pt x="11389" y="13150"/>
                    </a:lnTo>
                    <a:lnTo>
                      <a:pt x="15185" y="6576"/>
                    </a:lnTo>
                    <a:lnTo>
                      <a:pt x="113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32"/>
            <p:cNvGrpSpPr/>
            <p:nvPr/>
          </p:nvGrpSpPr>
          <p:grpSpPr>
            <a:xfrm>
              <a:off x="8283399" y="-199241"/>
              <a:ext cx="1111959" cy="1109526"/>
              <a:chOff x="8283399" y="-199241"/>
              <a:chExt cx="1111959" cy="1109526"/>
            </a:xfrm>
          </p:grpSpPr>
          <p:sp>
            <p:nvSpPr>
              <p:cNvPr id="549" name="Google Shape;549;p32"/>
              <p:cNvSpPr/>
              <p:nvPr/>
            </p:nvSpPr>
            <p:spPr>
              <a:xfrm>
                <a:off x="8780401" y="-199241"/>
                <a:ext cx="614957" cy="532623"/>
              </a:xfrm>
              <a:custGeom>
                <a:avLst/>
                <a:gdLst/>
                <a:ahLst/>
                <a:cxnLst/>
                <a:rect l="l" t="t" r="r" b="b"/>
                <a:pathLst>
                  <a:path w="15186" h="13152" extrusionOk="0">
                    <a:moveTo>
                      <a:pt x="3797" y="1"/>
                    </a:moveTo>
                    <a:lnTo>
                      <a:pt x="1" y="6576"/>
                    </a:lnTo>
                    <a:lnTo>
                      <a:pt x="3797" y="13151"/>
                    </a:lnTo>
                    <a:lnTo>
                      <a:pt x="11389" y="13151"/>
                    </a:lnTo>
                    <a:lnTo>
                      <a:pt x="15186" y="6576"/>
                    </a:lnTo>
                    <a:lnTo>
                      <a:pt x="11389" y="1"/>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8780395" y="377702"/>
                <a:ext cx="614957" cy="532583"/>
              </a:xfrm>
              <a:custGeom>
                <a:avLst/>
                <a:gdLst/>
                <a:ahLst/>
                <a:cxnLst/>
                <a:rect l="l" t="t" r="r" b="b"/>
                <a:pathLst>
                  <a:path w="15186" h="13151" extrusionOk="0">
                    <a:moveTo>
                      <a:pt x="3796" y="0"/>
                    </a:moveTo>
                    <a:lnTo>
                      <a:pt x="0" y="6575"/>
                    </a:lnTo>
                    <a:lnTo>
                      <a:pt x="3796" y="13151"/>
                    </a:lnTo>
                    <a:lnTo>
                      <a:pt x="11389" y="13151"/>
                    </a:lnTo>
                    <a:lnTo>
                      <a:pt x="15185" y="6575"/>
                    </a:lnTo>
                    <a:lnTo>
                      <a:pt x="11389"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8283399" y="76984"/>
                <a:ext cx="614917" cy="532623"/>
              </a:xfrm>
              <a:custGeom>
                <a:avLst/>
                <a:gdLst/>
                <a:ahLst/>
                <a:cxnLst/>
                <a:rect l="l" t="t" r="r" b="b"/>
                <a:pathLst>
                  <a:path w="15185" h="13152" extrusionOk="0">
                    <a:moveTo>
                      <a:pt x="3796" y="1"/>
                    </a:moveTo>
                    <a:lnTo>
                      <a:pt x="0" y="6576"/>
                    </a:lnTo>
                    <a:lnTo>
                      <a:pt x="3796" y="13151"/>
                    </a:lnTo>
                    <a:lnTo>
                      <a:pt x="11388" y="13151"/>
                    </a:lnTo>
                    <a:lnTo>
                      <a:pt x="15185" y="6576"/>
                    </a:lnTo>
                    <a:lnTo>
                      <a:pt x="11388"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52"/>
        <p:cNvGrpSpPr/>
        <p:nvPr/>
      </p:nvGrpSpPr>
      <p:grpSpPr>
        <a:xfrm>
          <a:off x="0" y="0"/>
          <a:ext cx="0" cy="0"/>
          <a:chOff x="0" y="0"/>
          <a:chExt cx="0" cy="0"/>
        </a:xfrm>
      </p:grpSpPr>
      <p:grpSp>
        <p:nvGrpSpPr>
          <p:cNvPr id="553" name="Google Shape;553;p33"/>
          <p:cNvGrpSpPr/>
          <p:nvPr/>
        </p:nvGrpSpPr>
        <p:grpSpPr>
          <a:xfrm>
            <a:off x="-135050" y="-373775"/>
            <a:ext cx="9536572" cy="5840717"/>
            <a:chOff x="-135050" y="-373775"/>
            <a:chExt cx="9536572" cy="5840717"/>
          </a:xfrm>
        </p:grpSpPr>
        <p:grpSp>
          <p:nvGrpSpPr>
            <p:cNvPr id="554" name="Google Shape;554;p33"/>
            <p:cNvGrpSpPr/>
            <p:nvPr/>
          </p:nvGrpSpPr>
          <p:grpSpPr>
            <a:xfrm>
              <a:off x="7148219" y="4287222"/>
              <a:ext cx="2253303" cy="1179720"/>
              <a:chOff x="7319525" y="4220750"/>
              <a:chExt cx="2119758" cy="1109803"/>
            </a:xfrm>
          </p:grpSpPr>
          <p:sp>
            <p:nvSpPr>
              <p:cNvPr id="555" name="Google Shape;555;p33"/>
              <p:cNvSpPr/>
              <p:nvPr/>
            </p:nvSpPr>
            <p:spPr>
              <a:xfrm>
                <a:off x="7319525" y="4509915"/>
                <a:ext cx="613585" cy="531392"/>
              </a:xfrm>
              <a:custGeom>
                <a:avLst/>
                <a:gdLst/>
                <a:ahLst/>
                <a:cxnLst/>
                <a:rect l="l" t="t" r="r" b="b"/>
                <a:pathLst>
                  <a:path w="15184" h="13150" extrusionOk="0">
                    <a:moveTo>
                      <a:pt x="3796" y="1"/>
                    </a:moveTo>
                    <a:lnTo>
                      <a:pt x="1" y="6576"/>
                    </a:lnTo>
                    <a:lnTo>
                      <a:pt x="3796" y="13150"/>
                    </a:lnTo>
                    <a:lnTo>
                      <a:pt x="11389" y="13150"/>
                    </a:lnTo>
                    <a:lnTo>
                      <a:pt x="15183" y="6576"/>
                    </a:lnTo>
                    <a:lnTo>
                      <a:pt x="11389" y="1"/>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3"/>
              <p:cNvSpPr/>
              <p:nvPr/>
            </p:nvSpPr>
            <p:spPr>
              <a:xfrm>
                <a:off x="8323586" y="4509915"/>
                <a:ext cx="613666" cy="531392"/>
              </a:xfrm>
              <a:custGeom>
                <a:avLst/>
                <a:gdLst/>
                <a:ahLst/>
                <a:cxnLst/>
                <a:rect l="l" t="t" r="r" b="b"/>
                <a:pathLst>
                  <a:path w="15186" h="13150" extrusionOk="0">
                    <a:moveTo>
                      <a:pt x="3796" y="1"/>
                    </a:moveTo>
                    <a:lnTo>
                      <a:pt x="1" y="6576"/>
                    </a:lnTo>
                    <a:lnTo>
                      <a:pt x="3796" y="13150"/>
                    </a:lnTo>
                    <a:lnTo>
                      <a:pt x="11389" y="13150"/>
                    </a:lnTo>
                    <a:lnTo>
                      <a:pt x="15186" y="6576"/>
                    </a:lnTo>
                    <a:lnTo>
                      <a:pt x="11389" y="1"/>
                    </a:lnTo>
                    <a:close/>
                  </a:path>
                </a:pathLst>
              </a:custGeom>
              <a:solidFill>
                <a:schemeClr val="dk1">
                  <a:alpha val="17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3"/>
              <p:cNvSpPr/>
              <p:nvPr/>
            </p:nvSpPr>
            <p:spPr>
              <a:xfrm>
                <a:off x="8825617" y="4220750"/>
                <a:ext cx="613666" cy="531351"/>
              </a:xfrm>
              <a:custGeom>
                <a:avLst/>
                <a:gdLst/>
                <a:ahLst/>
                <a:cxnLst/>
                <a:rect l="l" t="t" r="r" b="b"/>
                <a:pathLst>
                  <a:path w="15186" h="13149" extrusionOk="0">
                    <a:moveTo>
                      <a:pt x="3797" y="0"/>
                    </a:moveTo>
                    <a:lnTo>
                      <a:pt x="1" y="6573"/>
                    </a:lnTo>
                    <a:lnTo>
                      <a:pt x="3797" y="13148"/>
                    </a:lnTo>
                    <a:lnTo>
                      <a:pt x="11389" y="13148"/>
                    </a:lnTo>
                    <a:lnTo>
                      <a:pt x="15185" y="6573"/>
                    </a:lnTo>
                    <a:lnTo>
                      <a:pt x="113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3"/>
              <p:cNvSpPr/>
              <p:nvPr/>
            </p:nvSpPr>
            <p:spPr>
              <a:xfrm>
                <a:off x="7821556" y="4799161"/>
                <a:ext cx="613666" cy="531392"/>
              </a:xfrm>
              <a:custGeom>
                <a:avLst/>
                <a:gdLst/>
                <a:ahLst/>
                <a:cxnLst/>
                <a:rect l="l" t="t" r="r" b="b"/>
                <a:pathLst>
                  <a:path w="15186" h="13150" extrusionOk="0">
                    <a:moveTo>
                      <a:pt x="3797" y="0"/>
                    </a:moveTo>
                    <a:lnTo>
                      <a:pt x="0" y="6576"/>
                    </a:lnTo>
                    <a:lnTo>
                      <a:pt x="3797" y="13150"/>
                    </a:lnTo>
                    <a:lnTo>
                      <a:pt x="11389" y="13150"/>
                    </a:lnTo>
                    <a:lnTo>
                      <a:pt x="15185" y="6576"/>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3"/>
              <p:cNvSpPr/>
              <p:nvPr/>
            </p:nvSpPr>
            <p:spPr>
              <a:xfrm>
                <a:off x="8825617" y="4799161"/>
                <a:ext cx="613666" cy="531392"/>
              </a:xfrm>
              <a:custGeom>
                <a:avLst/>
                <a:gdLst/>
                <a:ahLst/>
                <a:cxnLst/>
                <a:rect l="l" t="t" r="r" b="b"/>
                <a:pathLst>
                  <a:path w="15186" h="13150" extrusionOk="0">
                    <a:moveTo>
                      <a:pt x="3797" y="0"/>
                    </a:moveTo>
                    <a:lnTo>
                      <a:pt x="1" y="6576"/>
                    </a:lnTo>
                    <a:lnTo>
                      <a:pt x="3797" y="13150"/>
                    </a:lnTo>
                    <a:lnTo>
                      <a:pt x="11389" y="13150"/>
                    </a:lnTo>
                    <a:lnTo>
                      <a:pt x="15185" y="6576"/>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33"/>
            <p:cNvGrpSpPr/>
            <p:nvPr/>
          </p:nvGrpSpPr>
          <p:grpSpPr>
            <a:xfrm>
              <a:off x="-135050" y="-373775"/>
              <a:ext cx="2230134" cy="863394"/>
              <a:chOff x="-135050" y="-373775"/>
              <a:chExt cx="2230134" cy="863394"/>
            </a:xfrm>
          </p:grpSpPr>
          <p:sp>
            <p:nvSpPr>
              <p:cNvPr id="561" name="Google Shape;561;p33"/>
              <p:cNvSpPr/>
              <p:nvPr/>
            </p:nvSpPr>
            <p:spPr>
              <a:xfrm>
                <a:off x="393102" y="-69506"/>
                <a:ext cx="645595" cy="559124"/>
              </a:xfrm>
              <a:custGeom>
                <a:avLst/>
                <a:gdLst/>
                <a:ahLst/>
                <a:cxnLst/>
                <a:rect l="l" t="t" r="r" b="b"/>
                <a:pathLst>
                  <a:path w="15186" h="13152" extrusionOk="0">
                    <a:moveTo>
                      <a:pt x="3797" y="1"/>
                    </a:moveTo>
                    <a:lnTo>
                      <a:pt x="1" y="6576"/>
                    </a:lnTo>
                    <a:lnTo>
                      <a:pt x="3797" y="13151"/>
                    </a:lnTo>
                    <a:lnTo>
                      <a:pt x="11389" y="13151"/>
                    </a:lnTo>
                    <a:lnTo>
                      <a:pt x="15186" y="6576"/>
                    </a:lnTo>
                    <a:lnTo>
                      <a:pt x="11389" y="1"/>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3"/>
              <p:cNvSpPr/>
              <p:nvPr/>
            </p:nvSpPr>
            <p:spPr>
              <a:xfrm>
                <a:off x="-135050" y="-373775"/>
                <a:ext cx="645552" cy="559082"/>
              </a:xfrm>
              <a:custGeom>
                <a:avLst/>
                <a:gdLst/>
                <a:ahLst/>
                <a:cxnLst/>
                <a:rect l="l" t="t" r="r" b="b"/>
                <a:pathLst>
                  <a:path w="15185" h="13151" extrusionOk="0">
                    <a:moveTo>
                      <a:pt x="3796" y="0"/>
                    </a:moveTo>
                    <a:lnTo>
                      <a:pt x="0" y="6575"/>
                    </a:lnTo>
                    <a:lnTo>
                      <a:pt x="3796" y="13151"/>
                    </a:lnTo>
                    <a:lnTo>
                      <a:pt x="11388" y="13151"/>
                    </a:lnTo>
                    <a:lnTo>
                      <a:pt x="15185" y="6575"/>
                    </a:lnTo>
                    <a:lnTo>
                      <a:pt x="11388" y="0"/>
                    </a:lnTo>
                    <a:close/>
                  </a:path>
                </a:pathLst>
              </a:custGeom>
              <a:solidFill>
                <a:schemeClr val="dk1">
                  <a:alpha val="17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3"/>
              <p:cNvSpPr/>
              <p:nvPr/>
            </p:nvSpPr>
            <p:spPr>
              <a:xfrm>
                <a:off x="921338" y="-373775"/>
                <a:ext cx="645595" cy="559082"/>
              </a:xfrm>
              <a:custGeom>
                <a:avLst/>
                <a:gdLst/>
                <a:ahLst/>
                <a:cxnLst/>
                <a:rect l="l" t="t" r="r" b="b"/>
                <a:pathLst>
                  <a:path w="15186" h="13151" extrusionOk="0">
                    <a:moveTo>
                      <a:pt x="3796" y="0"/>
                    </a:moveTo>
                    <a:lnTo>
                      <a:pt x="0" y="6575"/>
                    </a:lnTo>
                    <a:lnTo>
                      <a:pt x="3796" y="13151"/>
                    </a:lnTo>
                    <a:lnTo>
                      <a:pt x="11389" y="13151"/>
                    </a:lnTo>
                    <a:lnTo>
                      <a:pt x="15185" y="6575"/>
                    </a:lnTo>
                    <a:lnTo>
                      <a:pt x="11389" y="0"/>
                    </a:lnTo>
                    <a:close/>
                  </a:path>
                </a:pathLst>
              </a:custGeom>
              <a:solidFill>
                <a:schemeClr val="dk1">
                  <a:alpha val="17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3"/>
              <p:cNvSpPr/>
              <p:nvPr/>
            </p:nvSpPr>
            <p:spPr>
              <a:xfrm>
                <a:off x="1449532" y="-69506"/>
                <a:ext cx="645552" cy="559124"/>
              </a:xfrm>
              <a:custGeom>
                <a:avLst/>
                <a:gdLst/>
                <a:ahLst/>
                <a:cxnLst/>
                <a:rect l="l" t="t" r="r" b="b"/>
                <a:pathLst>
                  <a:path w="15185" h="13152" extrusionOk="0">
                    <a:moveTo>
                      <a:pt x="3796" y="1"/>
                    </a:moveTo>
                    <a:lnTo>
                      <a:pt x="0" y="6576"/>
                    </a:lnTo>
                    <a:lnTo>
                      <a:pt x="3796" y="13151"/>
                    </a:lnTo>
                    <a:lnTo>
                      <a:pt x="11388" y="13151"/>
                    </a:lnTo>
                    <a:lnTo>
                      <a:pt x="15185" y="6576"/>
                    </a:lnTo>
                    <a:lnTo>
                      <a:pt x="113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 name="Google Shape;565;p33"/>
          <p:cNvGrpSpPr/>
          <p:nvPr/>
        </p:nvGrpSpPr>
        <p:grpSpPr>
          <a:xfrm>
            <a:off x="0" y="112950"/>
            <a:ext cx="9077325" cy="4867275"/>
            <a:chOff x="0" y="112950"/>
            <a:chExt cx="9077325" cy="4867275"/>
          </a:xfrm>
        </p:grpSpPr>
        <p:pic>
          <p:nvPicPr>
            <p:cNvPr id="566" name="Google Shape;566;p33"/>
            <p:cNvPicPr preferRelativeResize="0"/>
            <p:nvPr/>
          </p:nvPicPr>
          <p:blipFill rotWithShape="1">
            <a:blip r:embed="rId2">
              <a:alphaModFix/>
            </a:blip>
            <a:srcRect/>
            <a:stretch/>
          </p:blipFill>
          <p:spPr>
            <a:xfrm>
              <a:off x="7877175" y="112950"/>
              <a:ext cx="1200150" cy="1200150"/>
            </a:xfrm>
            <a:prstGeom prst="rect">
              <a:avLst/>
            </a:prstGeom>
            <a:noFill/>
            <a:ln>
              <a:noFill/>
            </a:ln>
            <a:effectLst>
              <a:outerShdw blurRad="57150" dist="19050" dir="5400000" algn="bl" rotWithShape="0">
                <a:schemeClr val="dk1">
                  <a:alpha val="50000"/>
                </a:schemeClr>
              </a:outerShdw>
            </a:effectLst>
          </p:spPr>
        </p:pic>
        <p:pic>
          <p:nvPicPr>
            <p:cNvPr id="567" name="Google Shape;567;p33"/>
            <p:cNvPicPr preferRelativeResize="0"/>
            <p:nvPr/>
          </p:nvPicPr>
          <p:blipFill rotWithShape="1">
            <a:blip r:embed="rId3">
              <a:alphaModFix/>
            </a:blip>
            <a:srcRect/>
            <a:stretch/>
          </p:blipFill>
          <p:spPr>
            <a:xfrm>
              <a:off x="0" y="3780075"/>
              <a:ext cx="1200150" cy="1200150"/>
            </a:xfrm>
            <a:prstGeom prst="rect">
              <a:avLst/>
            </a:prstGeom>
            <a:noFill/>
            <a:ln>
              <a:noFill/>
            </a:ln>
            <a:effectLst>
              <a:outerShdw blurRad="57150" dist="19050" dir="5400000" algn="bl" rotWithShape="0">
                <a:schemeClr val="dk1">
                  <a:alpha val="50000"/>
                </a:schemeClr>
              </a:outerShdw>
            </a:effectLst>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68"/>
        <p:cNvGrpSpPr/>
        <p:nvPr/>
      </p:nvGrpSpPr>
      <p:grpSpPr>
        <a:xfrm>
          <a:off x="0" y="0"/>
          <a:ext cx="0" cy="0"/>
          <a:chOff x="0" y="0"/>
          <a:chExt cx="0" cy="0"/>
        </a:xfrm>
      </p:grpSpPr>
      <p:grpSp>
        <p:nvGrpSpPr>
          <p:cNvPr id="569" name="Google Shape;569;p34"/>
          <p:cNvGrpSpPr/>
          <p:nvPr/>
        </p:nvGrpSpPr>
        <p:grpSpPr>
          <a:xfrm rot="10800000" flipH="1">
            <a:off x="-237697" y="4154451"/>
            <a:ext cx="9810337" cy="1466543"/>
            <a:chOff x="-237697" y="-361624"/>
            <a:chExt cx="9810337" cy="1466543"/>
          </a:xfrm>
        </p:grpSpPr>
        <p:grpSp>
          <p:nvGrpSpPr>
            <p:cNvPr id="570" name="Google Shape;570;p34"/>
            <p:cNvGrpSpPr/>
            <p:nvPr/>
          </p:nvGrpSpPr>
          <p:grpSpPr>
            <a:xfrm>
              <a:off x="-237697" y="-361624"/>
              <a:ext cx="1695668" cy="1466543"/>
              <a:chOff x="-237697" y="-361624"/>
              <a:chExt cx="1695668" cy="1466543"/>
            </a:xfrm>
          </p:grpSpPr>
          <p:sp>
            <p:nvSpPr>
              <p:cNvPr id="571" name="Google Shape;571;p34"/>
              <p:cNvSpPr/>
              <p:nvPr/>
            </p:nvSpPr>
            <p:spPr>
              <a:xfrm>
                <a:off x="-237697" y="-361624"/>
                <a:ext cx="643114" cy="557086"/>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288516" y="547875"/>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237697" y="-361624"/>
                <a:ext cx="643114" cy="557086"/>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237697" y="244765"/>
                <a:ext cx="643114" cy="556959"/>
              </a:xfrm>
              <a:custGeom>
                <a:avLst/>
                <a:gdLst/>
                <a:ahLst/>
                <a:cxnLst/>
                <a:rect l="l" t="t" r="r" b="b"/>
                <a:pathLst>
                  <a:path w="15183" h="13149" extrusionOk="0">
                    <a:moveTo>
                      <a:pt x="3796" y="0"/>
                    </a:moveTo>
                    <a:lnTo>
                      <a:pt x="0" y="6574"/>
                    </a:lnTo>
                    <a:lnTo>
                      <a:pt x="3796" y="13148"/>
                    </a:lnTo>
                    <a:lnTo>
                      <a:pt x="11387" y="13148"/>
                    </a:lnTo>
                    <a:lnTo>
                      <a:pt x="15183" y="6574"/>
                    </a:lnTo>
                    <a:lnTo>
                      <a:pt x="11387"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288516" y="-58430"/>
                <a:ext cx="643199" cy="557001"/>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814814" y="244765"/>
                <a:ext cx="643156" cy="556959"/>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 name="Google Shape;577;p34"/>
            <p:cNvSpPr/>
            <p:nvPr/>
          </p:nvSpPr>
          <p:spPr>
            <a:xfrm>
              <a:off x="8830749" y="44251"/>
              <a:ext cx="741890" cy="642509"/>
            </a:xfrm>
            <a:custGeom>
              <a:avLst/>
              <a:gdLst/>
              <a:ahLst/>
              <a:cxnLst/>
              <a:rect l="l" t="t" r="r" b="b"/>
              <a:pathLst>
                <a:path w="15184" h="13150" extrusionOk="0">
                  <a:moveTo>
                    <a:pt x="3797" y="0"/>
                  </a:moveTo>
                  <a:lnTo>
                    <a:pt x="0" y="6575"/>
                  </a:lnTo>
                  <a:lnTo>
                    <a:pt x="3797" y="13149"/>
                  </a:lnTo>
                  <a:lnTo>
                    <a:pt x="11388" y="13149"/>
                  </a:lnTo>
                  <a:lnTo>
                    <a:pt x="15184" y="6575"/>
                  </a:lnTo>
                  <a:lnTo>
                    <a:pt x="113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34"/>
          <p:cNvGrpSpPr/>
          <p:nvPr/>
        </p:nvGrpSpPr>
        <p:grpSpPr>
          <a:xfrm>
            <a:off x="5370950" y="1381125"/>
            <a:ext cx="3268225" cy="3222870"/>
            <a:chOff x="5370950" y="1381125"/>
            <a:chExt cx="3268225" cy="3222870"/>
          </a:xfrm>
        </p:grpSpPr>
        <p:grpSp>
          <p:nvGrpSpPr>
            <p:cNvPr id="579" name="Google Shape;579;p34"/>
            <p:cNvGrpSpPr/>
            <p:nvPr/>
          </p:nvGrpSpPr>
          <p:grpSpPr>
            <a:xfrm>
              <a:off x="5532875" y="1381125"/>
              <a:ext cx="2079270" cy="2507147"/>
              <a:chOff x="-2353825" y="1381125"/>
              <a:chExt cx="2079270" cy="2507147"/>
            </a:xfrm>
          </p:grpSpPr>
          <p:sp>
            <p:nvSpPr>
              <p:cNvPr id="580" name="Google Shape;580;p34"/>
              <p:cNvSpPr/>
              <p:nvPr/>
            </p:nvSpPr>
            <p:spPr>
              <a:xfrm>
                <a:off x="-876451" y="1664810"/>
                <a:ext cx="601895" cy="521273"/>
              </a:xfrm>
              <a:custGeom>
                <a:avLst/>
                <a:gdLst/>
                <a:ahLst/>
                <a:cxnLst/>
                <a:rect l="l" t="t" r="r" b="b"/>
                <a:pathLst>
                  <a:path w="15185" h="13151" extrusionOk="0">
                    <a:moveTo>
                      <a:pt x="3796" y="1"/>
                    </a:moveTo>
                    <a:lnTo>
                      <a:pt x="0" y="6576"/>
                    </a:lnTo>
                    <a:lnTo>
                      <a:pt x="3796" y="13151"/>
                    </a:lnTo>
                    <a:lnTo>
                      <a:pt x="11388" y="13151"/>
                    </a:lnTo>
                    <a:lnTo>
                      <a:pt x="15185" y="6576"/>
                    </a:lnTo>
                    <a:lnTo>
                      <a:pt x="11388"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1861407" y="2232220"/>
                <a:ext cx="601935" cy="521312"/>
              </a:xfrm>
              <a:custGeom>
                <a:avLst/>
                <a:gdLst/>
                <a:ahLst/>
                <a:cxnLst/>
                <a:rect l="l" t="t" r="r" b="b"/>
                <a:pathLst>
                  <a:path w="15186" h="13152" extrusionOk="0">
                    <a:moveTo>
                      <a:pt x="3797" y="1"/>
                    </a:moveTo>
                    <a:lnTo>
                      <a:pt x="1" y="6576"/>
                    </a:lnTo>
                    <a:lnTo>
                      <a:pt x="3797" y="13151"/>
                    </a:lnTo>
                    <a:lnTo>
                      <a:pt x="11389" y="13151"/>
                    </a:lnTo>
                    <a:lnTo>
                      <a:pt x="15186" y="6576"/>
                    </a:lnTo>
                    <a:lnTo>
                      <a:pt x="11389" y="1"/>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876451" y="2799669"/>
                <a:ext cx="601895" cy="521273"/>
              </a:xfrm>
              <a:custGeom>
                <a:avLst/>
                <a:gdLst/>
                <a:ahLst/>
                <a:cxnLst/>
                <a:rect l="l" t="t" r="r" b="b"/>
                <a:pathLst>
                  <a:path w="15185" h="13151" extrusionOk="0">
                    <a:moveTo>
                      <a:pt x="3796" y="0"/>
                    </a:moveTo>
                    <a:lnTo>
                      <a:pt x="0" y="6574"/>
                    </a:lnTo>
                    <a:lnTo>
                      <a:pt x="3796" y="13150"/>
                    </a:lnTo>
                    <a:lnTo>
                      <a:pt x="11388" y="13150"/>
                    </a:lnTo>
                    <a:lnTo>
                      <a:pt x="15185" y="6574"/>
                    </a:lnTo>
                    <a:lnTo>
                      <a:pt x="11388"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1368909" y="1381125"/>
                <a:ext cx="601935" cy="521273"/>
              </a:xfrm>
              <a:custGeom>
                <a:avLst/>
                <a:gdLst/>
                <a:ahLst/>
                <a:cxnLst/>
                <a:rect l="l" t="t" r="r" b="b"/>
                <a:pathLst>
                  <a:path w="15186" h="13151" extrusionOk="0">
                    <a:moveTo>
                      <a:pt x="3796" y="0"/>
                    </a:moveTo>
                    <a:lnTo>
                      <a:pt x="0" y="6575"/>
                    </a:lnTo>
                    <a:lnTo>
                      <a:pt x="3796" y="13150"/>
                    </a:lnTo>
                    <a:lnTo>
                      <a:pt x="11389" y="13150"/>
                    </a:lnTo>
                    <a:lnTo>
                      <a:pt x="15185" y="6575"/>
                    </a:lnTo>
                    <a:lnTo>
                      <a:pt x="113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2353825" y="1948535"/>
                <a:ext cx="601895" cy="521273"/>
              </a:xfrm>
              <a:custGeom>
                <a:avLst/>
                <a:gdLst/>
                <a:ahLst/>
                <a:cxnLst/>
                <a:rect l="l" t="t" r="r" b="b"/>
                <a:pathLst>
                  <a:path w="15185" h="13151" extrusionOk="0">
                    <a:moveTo>
                      <a:pt x="3796" y="0"/>
                    </a:moveTo>
                    <a:lnTo>
                      <a:pt x="0" y="6575"/>
                    </a:lnTo>
                    <a:lnTo>
                      <a:pt x="3796" y="13151"/>
                    </a:lnTo>
                    <a:lnTo>
                      <a:pt x="11388" y="13151"/>
                    </a:lnTo>
                    <a:lnTo>
                      <a:pt x="15185" y="6575"/>
                    </a:lnTo>
                    <a:lnTo>
                      <a:pt x="11388"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1368909" y="1948535"/>
                <a:ext cx="601935" cy="521273"/>
              </a:xfrm>
              <a:custGeom>
                <a:avLst/>
                <a:gdLst/>
                <a:ahLst/>
                <a:cxnLst/>
                <a:rect l="l" t="t" r="r" b="b"/>
                <a:pathLst>
                  <a:path w="15186" h="13151" extrusionOk="0">
                    <a:moveTo>
                      <a:pt x="3796" y="0"/>
                    </a:moveTo>
                    <a:lnTo>
                      <a:pt x="0" y="6575"/>
                    </a:lnTo>
                    <a:lnTo>
                      <a:pt x="3796" y="13151"/>
                    </a:lnTo>
                    <a:lnTo>
                      <a:pt x="11389" y="13151"/>
                    </a:lnTo>
                    <a:lnTo>
                      <a:pt x="15185" y="6575"/>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1368909" y="3083315"/>
                <a:ext cx="601935" cy="521233"/>
              </a:xfrm>
              <a:custGeom>
                <a:avLst/>
                <a:gdLst/>
                <a:ahLst/>
                <a:cxnLst/>
                <a:rect l="l" t="t" r="r" b="b"/>
                <a:pathLst>
                  <a:path w="15186" h="13150" extrusionOk="0">
                    <a:moveTo>
                      <a:pt x="3796" y="1"/>
                    </a:moveTo>
                    <a:lnTo>
                      <a:pt x="0" y="6577"/>
                    </a:lnTo>
                    <a:lnTo>
                      <a:pt x="3796" y="13150"/>
                    </a:lnTo>
                    <a:lnTo>
                      <a:pt x="11389" y="13150"/>
                    </a:lnTo>
                    <a:lnTo>
                      <a:pt x="15185" y="6577"/>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2256673" y="3342504"/>
                <a:ext cx="370611" cy="320905"/>
              </a:xfrm>
              <a:custGeom>
                <a:avLst/>
                <a:gdLst/>
                <a:ahLst/>
                <a:cxnLst/>
                <a:rect l="l" t="t" r="r" b="b"/>
                <a:pathLst>
                  <a:path w="9350" h="8096" extrusionOk="0">
                    <a:moveTo>
                      <a:pt x="2338" y="1"/>
                    </a:moveTo>
                    <a:lnTo>
                      <a:pt x="0" y="4048"/>
                    </a:lnTo>
                    <a:lnTo>
                      <a:pt x="2338" y="8096"/>
                    </a:lnTo>
                    <a:lnTo>
                      <a:pt x="7013" y="8096"/>
                    </a:lnTo>
                    <a:lnTo>
                      <a:pt x="9349" y="4048"/>
                    </a:lnTo>
                    <a:lnTo>
                      <a:pt x="7013" y="1"/>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1828309" y="1581730"/>
                <a:ext cx="370611" cy="320905"/>
              </a:xfrm>
              <a:custGeom>
                <a:avLst/>
                <a:gdLst/>
                <a:ahLst/>
                <a:cxnLst/>
                <a:rect l="l" t="t" r="r" b="b"/>
                <a:pathLst>
                  <a:path w="9350" h="8096" extrusionOk="0">
                    <a:moveTo>
                      <a:pt x="2340" y="0"/>
                    </a:moveTo>
                    <a:lnTo>
                      <a:pt x="0" y="4048"/>
                    </a:lnTo>
                    <a:lnTo>
                      <a:pt x="2340" y="8096"/>
                    </a:lnTo>
                    <a:lnTo>
                      <a:pt x="7013" y="8096"/>
                    </a:lnTo>
                    <a:lnTo>
                      <a:pt x="9350" y="4048"/>
                    </a:lnTo>
                    <a:lnTo>
                      <a:pt x="7013"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876451" y="2232220"/>
                <a:ext cx="601895" cy="521312"/>
              </a:xfrm>
              <a:custGeom>
                <a:avLst/>
                <a:gdLst/>
                <a:ahLst/>
                <a:cxnLst/>
                <a:rect l="l" t="t" r="r" b="b"/>
                <a:pathLst>
                  <a:path w="15185" h="13152" extrusionOk="0">
                    <a:moveTo>
                      <a:pt x="3796" y="1"/>
                    </a:moveTo>
                    <a:lnTo>
                      <a:pt x="0" y="6576"/>
                    </a:lnTo>
                    <a:lnTo>
                      <a:pt x="3796" y="13151"/>
                    </a:lnTo>
                    <a:lnTo>
                      <a:pt x="11388" y="13151"/>
                    </a:lnTo>
                    <a:lnTo>
                      <a:pt x="15185" y="6576"/>
                    </a:lnTo>
                    <a:lnTo>
                      <a:pt x="11388"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876451" y="3367079"/>
                <a:ext cx="601895" cy="521193"/>
              </a:xfrm>
              <a:custGeom>
                <a:avLst/>
                <a:gdLst/>
                <a:ahLst/>
                <a:cxnLst/>
                <a:rect l="l" t="t" r="r" b="b"/>
                <a:pathLst>
                  <a:path w="15185" h="13149" extrusionOk="0">
                    <a:moveTo>
                      <a:pt x="3796" y="0"/>
                    </a:moveTo>
                    <a:lnTo>
                      <a:pt x="0" y="6573"/>
                    </a:lnTo>
                    <a:lnTo>
                      <a:pt x="3796" y="13148"/>
                    </a:lnTo>
                    <a:lnTo>
                      <a:pt x="11388" y="13148"/>
                    </a:lnTo>
                    <a:lnTo>
                      <a:pt x="15185" y="6573"/>
                    </a:lnTo>
                    <a:lnTo>
                      <a:pt x="113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34"/>
            <p:cNvGrpSpPr/>
            <p:nvPr/>
          </p:nvGrpSpPr>
          <p:grpSpPr>
            <a:xfrm>
              <a:off x="5370950" y="1628700"/>
              <a:ext cx="3268225" cy="2975295"/>
              <a:chOff x="313175" y="1628700"/>
              <a:chExt cx="3268225" cy="2975295"/>
            </a:xfrm>
          </p:grpSpPr>
          <p:pic>
            <p:nvPicPr>
              <p:cNvPr id="592" name="Google Shape;592;p34"/>
              <p:cNvPicPr preferRelativeResize="0"/>
              <p:nvPr/>
            </p:nvPicPr>
            <p:blipFill rotWithShape="1">
              <a:blip r:embed="rId2">
                <a:alphaModFix/>
              </a:blip>
              <a:srcRect l="18116" t="10280" r="18116" b="10272"/>
              <a:stretch/>
            </p:blipFill>
            <p:spPr>
              <a:xfrm flipH="1">
                <a:off x="2281150" y="2573000"/>
                <a:ext cx="1300250" cy="1620000"/>
              </a:xfrm>
              <a:prstGeom prst="rect">
                <a:avLst/>
              </a:prstGeom>
              <a:noFill/>
              <a:ln>
                <a:noFill/>
              </a:ln>
              <a:effectLst>
                <a:outerShdw blurRad="57150" dist="19050" dir="5400000" algn="bl" rotWithShape="0">
                  <a:schemeClr val="dk1">
                    <a:alpha val="50000"/>
                  </a:schemeClr>
                </a:outerShdw>
              </a:effectLst>
            </p:spPr>
          </p:pic>
          <p:sp>
            <p:nvSpPr>
              <p:cNvPr id="593" name="Google Shape;593;p34"/>
              <p:cNvSpPr/>
              <p:nvPr/>
            </p:nvSpPr>
            <p:spPr>
              <a:xfrm>
                <a:off x="313175" y="4192995"/>
                <a:ext cx="2704200" cy="411000"/>
              </a:xfrm>
              <a:prstGeom prst="ellipse">
                <a:avLst/>
              </a:prstGeom>
              <a:solidFill>
                <a:schemeClr val="dk1">
                  <a:alpha val="17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4" name="Google Shape;594;p34"/>
              <p:cNvPicPr preferRelativeResize="0"/>
              <p:nvPr/>
            </p:nvPicPr>
            <p:blipFill rotWithShape="1">
              <a:blip r:embed="rId3">
                <a:alphaModFix/>
              </a:blip>
              <a:srcRect l="16325" t="10721" r="16325" b="13509"/>
              <a:stretch/>
            </p:blipFill>
            <p:spPr>
              <a:xfrm>
                <a:off x="407975" y="1628700"/>
                <a:ext cx="2514599" cy="2828925"/>
              </a:xfrm>
              <a:prstGeom prst="rect">
                <a:avLst/>
              </a:prstGeom>
              <a:noFill/>
              <a:ln>
                <a:noFill/>
              </a:ln>
              <a:effectLst>
                <a:outerShdw blurRad="57150" dist="19050" dir="5400000" algn="bl" rotWithShape="0">
                  <a:schemeClr val="dk1">
                    <a:alpha val="50000"/>
                  </a:schemeClr>
                </a:outerShdw>
              </a:effectLst>
            </p:spPr>
          </p:pic>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77" name="Google Shape;77;p6"/>
          <p:cNvGrpSpPr/>
          <p:nvPr/>
        </p:nvGrpSpPr>
        <p:grpSpPr>
          <a:xfrm>
            <a:off x="-499823" y="-218749"/>
            <a:ext cx="9980037" cy="5560573"/>
            <a:chOff x="-499823" y="-218749"/>
            <a:chExt cx="9980037" cy="5560573"/>
          </a:xfrm>
        </p:grpSpPr>
        <p:grpSp>
          <p:nvGrpSpPr>
            <p:cNvPr id="78" name="Google Shape;78;p6"/>
            <p:cNvGrpSpPr/>
            <p:nvPr/>
          </p:nvGrpSpPr>
          <p:grpSpPr>
            <a:xfrm>
              <a:off x="-499823" y="-218749"/>
              <a:ext cx="1169438" cy="1769623"/>
              <a:chOff x="-237723" y="-361624"/>
              <a:chExt cx="1169438" cy="1769623"/>
            </a:xfrm>
          </p:grpSpPr>
          <p:sp>
            <p:nvSpPr>
              <p:cNvPr id="79" name="Google Shape;79;p6"/>
              <p:cNvSpPr/>
              <p:nvPr/>
            </p:nvSpPr>
            <p:spPr>
              <a:xfrm>
                <a:off x="288516" y="547875"/>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237697" y="-361624"/>
                <a:ext cx="643114" cy="557086"/>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237697" y="244765"/>
                <a:ext cx="643114" cy="556959"/>
              </a:xfrm>
              <a:custGeom>
                <a:avLst/>
                <a:gdLst/>
                <a:ahLst/>
                <a:cxnLst/>
                <a:rect l="l" t="t" r="r" b="b"/>
                <a:pathLst>
                  <a:path w="15183" h="13149" extrusionOk="0">
                    <a:moveTo>
                      <a:pt x="3796" y="0"/>
                    </a:moveTo>
                    <a:lnTo>
                      <a:pt x="0" y="6574"/>
                    </a:lnTo>
                    <a:lnTo>
                      <a:pt x="3796" y="13148"/>
                    </a:lnTo>
                    <a:lnTo>
                      <a:pt x="11387" y="13148"/>
                    </a:lnTo>
                    <a:lnTo>
                      <a:pt x="15183" y="6574"/>
                    </a:lnTo>
                    <a:lnTo>
                      <a:pt x="11387"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288516" y="-58430"/>
                <a:ext cx="643199" cy="557001"/>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237723" y="851040"/>
                <a:ext cx="643156" cy="556959"/>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6"/>
            <p:cNvGrpSpPr/>
            <p:nvPr/>
          </p:nvGrpSpPr>
          <p:grpSpPr>
            <a:xfrm>
              <a:off x="8694225" y="86051"/>
              <a:ext cx="785989" cy="1163348"/>
              <a:chOff x="8694225" y="86051"/>
              <a:chExt cx="785989" cy="1163348"/>
            </a:xfrm>
          </p:grpSpPr>
          <p:sp>
            <p:nvSpPr>
              <p:cNvPr id="85" name="Google Shape;85;p6"/>
              <p:cNvSpPr/>
              <p:nvPr/>
            </p:nvSpPr>
            <p:spPr>
              <a:xfrm flipH="1">
                <a:off x="8694225" y="86051"/>
                <a:ext cx="643114" cy="557086"/>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8837100" y="692440"/>
                <a:ext cx="643114" cy="556959"/>
              </a:xfrm>
              <a:custGeom>
                <a:avLst/>
                <a:gdLst/>
                <a:ahLst/>
                <a:cxnLst/>
                <a:rect l="l" t="t" r="r" b="b"/>
                <a:pathLst>
                  <a:path w="15183" h="13149" extrusionOk="0">
                    <a:moveTo>
                      <a:pt x="3796" y="0"/>
                    </a:moveTo>
                    <a:lnTo>
                      <a:pt x="0" y="6574"/>
                    </a:lnTo>
                    <a:lnTo>
                      <a:pt x="3796" y="13148"/>
                    </a:lnTo>
                    <a:lnTo>
                      <a:pt x="11387" y="13148"/>
                    </a:lnTo>
                    <a:lnTo>
                      <a:pt x="15183" y="6574"/>
                    </a:lnTo>
                    <a:lnTo>
                      <a:pt x="113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6"/>
            <p:cNvGrpSpPr/>
            <p:nvPr/>
          </p:nvGrpSpPr>
          <p:grpSpPr>
            <a:xfrm rot="5400000" flipH="1">
              <a:off x="8364552" y="4438545"/>
              <a:ext cx="643199" cy="1163348"/>
              <a:chOff x="8529877" y="4094470"/>
              <a:chExt cx="643199" cy="1163348"/>
            </a:xfrm>
          </p:grpSpPr>
          <p:sp>
            <p:nvSpPr>
              <p:cNvPr id="88" name="Google Shape;88;p6"/>
              <p:cNvSpPr/>
              <p:nvPr/>
            </p:nvSpPr>
            <p:spPr>
              <a:xfrm flipH="1">
                <a:off x="8529877" y="4700775"/>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flipH="1">
                <a:off x="8529877" y="4094470"/>
                <a:ext cx="643199" cy="557001"/>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6"/>
            <p:cNvSpPr/>
            <p:nvPr/>
          </p:nvSpPr>
          <p:spPr>
            <a:xfrm flipH="1">
              <a:off x="-236679" y="4784865"/>
              <a:ext cx="643156" cy="556959"/>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6"/>
          <p:cNvGrpSpPr/>
          <p:nvPr/>
        </p:nvGrpSpPr>
        <p:grpSpPr>
          <a:xfrm>
            <a:off x="-524099" y="1366315"/>
            <a:ext cx="9943649" cy="1595970"/>
            <a:chOff x="-524099" y="1366315"/>
            <a:chExt cx="9943649" cy="1595970"/>
          </a:xfrm>
        </p:grpSpPr>
        <p:pic>
          <p:nvPicPr>
            <p:cNvPr id="92" name="Google Shape;92;p6"/>
            <p:cNvPicPr preferRelativeResize="0"/>
            <p:nvPr/>
          </p:nvPicPr>
          <p:blipFill rotWithShape="1">
            <a:blip r:embed="rId2">
              <a:alphaModFix/>
            </a:blip>
            <a:srcRect l="22594" t="6732" r="22589" b="6732"/>
            <a:stretch/>
          </p:blipFill>
          <p:spPr>
            <a:xfrm>
              <a:off x="8562975" y="1610050"/>
              <a:ext cx="856575" cy="1352225"/>
            </a:xfrm>
            <a:prstGeom prst="rect">
              <a:avLst/>
            </a:prstGeom>
            <a:noFill/>
            <a:ln>
              <a:noFill/>
            </a:ln>
            <a:effectLst>
              <a:outerShdw blurRad="57150" dist="19050" dir="5400000" algn="bl" rotWithShape="0">
                <a:schemeClr val="dk1">
                  <a:alpha val="50000"/>
                </a:schemeClr>
              </a:outerShdw>
            </a:effectLst>
          </p:spPr>
        </p:pic>
        <p:pic>
          <p:nvPicPr>
            <p:cNvPr id="93" name="Google Shape;93;p6"/>
            <p:cNvPicPr preferRelativeResize="0"/>
            <p:nvPr/>
          </p:nvPicPr>
          <p:blipFill rotWithShape="1">
            <a:blip r:embed="rId2">
              <a:alphaModFix/>
            </a:blip>
            <a:srcRect l="22594" t="6732" r="22589" b="6732"/>
            <a:stretch/>
          </p:blipFill>
          <p:spPr>
            <a:xfrm rot="-9123115">
              <a:off x="-257175" y="1488188"/>
              <a:ext cx="856575" cy="1352224"/>
            </a:xfrm>
            <a:prstGeom prst="rect">
              <a:avLst/>
            </a:prstGeom>
            <a:noFill/>
            <a:ln>
              <a:noFill/>
            </a:ln>
            <a:effectLst>
              <a:outerShdw blurRad="57150" dist="19050" dir="5400000" algn="bl" rotWithShape="0">
                <a:schemeClr val="dk1">
                  <a:alpha val="50000"/>
                </a:schemeClr>
              </a:outerShdw>
            </a:effectLst>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7"/>
          <p:cNvSpPr txBox="1">
            <a:spLocks noGrp="1"/>
          </p:cNvSpPr>
          <p:nvPr>
            <p:ph type="title"/>
          </p:nvPr>
        </p:nvSpPr>
        <p:spPr>
          <a:xfrm>
            <a:off x="720000" y="539500"/>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6" name="Google Shape;96;p7"/>
          <p:cNvSpPr txBox="1">
            <a:spLocks noGrp="1"/>
          </p:cNvSpPr>
          <p:nvPr>
            <p:ph type="subTitle" idx="1"/>
          </p:nvPr>
        </p:nvSpPr>
        <p:spPr>
          <a:xfrm>
            <a:off x="720000" y="170030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600"/>
              <a:buFont typeface="Albert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97" name="Google Shape;97;p7"/>
          <p:cNvGrpSpPr/>
          <p:nvPr/>
        </p:nvGrpSpPr>
        <p:grpSpPr>
          <a:xfrm flipH="1">
            <a:off x="-430889" y="-387790"/>
            <a:ext cx="9803778" cy="5731850"/>
            <a:chOff x="-372485" y="-387790"/>
            <a:chExt cx="9803778" cy="5731850"/>
          </a:xfrm>
        </p:grpSpPr>
        <p:grpSp>
          <p:nvGrpSpPr>
            <p:cNvPr id="98" name="Google Shape;98;p7"/>
            <p:cNvGrpSpPr/>
            <p:nvPr/>
          </p:nvGrpSpPr>
          <p:grpSpPr>
            <a:xfrm>
              <a:off x="-248197" y="1518519"/>
              <a:ext cx="9679490" cy="3825525"/>
              <a:chOff x="-248197" y="1518519"/>
              <a:chExt cx="9679490" cy="3825525"/>
            </a:xfrm>
          </p:grpSpPr>
          <p:sp>
            <p:nvSpPr>
              <p:cNvPr id="99" name="Google Shape;99;p7"/>
              <p:cNvSpPr/>
              <p:nvPr/>
            </p:nvSpPr>
            <p:spPr>
              <a:xfrm>
                <a:off x="-248197" y="4803664"/>
                <a:ext cx="623992" cy="540380"/>
              </a:xfrm>
              <a:custGeom>
                <a:avLst/>
                <a:gdLst/>
                <a:ahLst/>
                <a:cxnLst/>
                <a:rect l="l" t="t" r="r" b="b"/>
                <a:pathLst>
                  <a:path w="9351" h="8098" extrusionOk="0">
                    <a:moveTo>
                      <a:pt x="2338" y="1"/>
                    </a:moveTo>
                    <a:lnTo>
                      <a:pt x="1" y="4049"/>
                    </a:lnTo>
                    <a:lnTo>
                      <a:pt x="2338" y="8098"/>
                    </a:lnTo>
                    <a:lnTo>
                      <a:pt x="7013" y="8098"/>
                    </a:lnTo>
                    <a:lnTo>
                      <a:pt x="9350" y="4049"/>
                    </a:lnTo>
                    <a:lnTo>
                      <a:pt x="70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rot="-1799997">
                <a:off x="8714100" y="1638310"/>
                <a:ext cx="623927" cy="540247"/>
              </a:xfrm>
              <a:custGeom>
                <a:avLst/>
                <a:gdLst/>
                <a:ahLst/>
                <a:cxnLst/>
                <a:rect l="l" t="t" r="r" b="b"/>
                <a:pathLst>
                  <a:path w="9350" h="8096" extrusionOk="0">
                    <a:moveTo>
                      <a:pt x="2338" y="1"/>
                    </a:moveTo>
                    <a:lnTo>
                      <a:pt x="1" y="4049"/>
                    </a:lnTo>
                    <a:lnTo>
                      <a:pt x="2338" y="8096"/>
                    </a:lnTo>
                    <a:lnTo>
                      <a:pt x="7012" y="8096"/>
                    </a:lnTo>
                    <a:lnTo>
                      <a:pt x="9349" y="4049"/>
                    </a:lnTo>
                    <a:lnTo>
                      <a:pt x="70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7"/>
            <p:cNvGrpSpPr/>
            <p:nvPr/>
          </p:nvGrpSpPr>
          <p:grpSpPr>
            <a:xfrm>
              <a:off x="-372485" y="-387790"/>
              <a:ext cx="9745373" cy="5731850"/>
              <a:chOff x="-372485" y="-387790"/>
              <a:chExt cx="9745373" cy="5731850"/>
            </a:xfrm>
          </p:grpSpPr>
          <p:grpSp>
            <p:nvGrpSpPr>
              <p:cNvPr id="102" name="Google Shape;102;p7"/>
              <p:cNvGrpSpPr/>
              <p:nvPr/>
            </p:nvGrpSpPr>
            <p:grpSpPr>
              <a:xfrm>
                <a:off x="8679238" y="3435348"/>
                <a:ext cx="693651" cy="1908712"/>
                <a:chOff x="8679238" y="3435348"/>
                <a:chExt cx="693651" cy="1908712"/>
              </a:xfrm>
            </p:grpSpPr>
            <p:sp>
              <p:nvSpPr>
                <p:cNvPr id="103" name="Google Shape;103;p7"/>
                <p:cNvSpPr/>
                <p:nvPr/>
              </p:nvSpPr>
              <p:spPr>
                <a:xfrm flipH="1">
                  <a:off x="8679238" y="3435348"/>
                  <a:ext cx="693651" cy="600771"/>
                </a:xfrm>
                <a:custGeom>
                  <a:avLst/>
                  <a:gdLst/>
                  <a:ahLst/>
                  <a:cxnLst/>
                  <a:rect l="l" t="t" r="r" b="b"/>
                  <a:pathLst>
                    <a:path w="15185" h="13151" extrusionOk="0">
                      <a:moveTo>
                        <a:pt x="3796" y="1"/>
                      </a:moveTo>
                      <a:lnTo>
                        <a:pt x="0" y="6576"/>
                      </a:lnTo>
                      <a:lnTo>
                        <a:pt x="3796" y="13151"/>
                      </a:lnTo>
                      <a:lnTo>
                        <a:pt x="11388" y="13151"/>
                      </a:lnTo>
                      <a:lnTo>
                        <a:pt x="15185" y="6576"/>
                      </a:lnTo>
                      <a:lnTo>
                        <a:pt x="11388"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flipH="1">
                  <a:off x="8679238" y="4743289"/>
                  <a:ext cx="693651" cy="600771"/>
                </a:xfrm>
                <a:custGeom>
                  <a:avLst/>
                  <a:gdLst/>
                  <a:ahLst/>
                  <a:cxnLst/>
                  <a:rect l="l" t="t" r="r" b="b"/>
                  <a:pathLst>
                    <a:path w="15185" h="13151" extrusionOk="0">
                      <a:moveTo>
                        <a:pt x="3796" y="0"/>
                      </a:moveTo>
                      <a:lnTo>
                        <a:pt x="0" y="6574"/>
                      </a:lnTo>
                      <a:lnTo>
                        <a:pt x="3796" y="13150"/>
                      </a:lnTo>
                      <a:lnTo>
                        <a:pt x="11388" y="13150"/>
                      </a:lnTo>
                      <a:lnTo>
                        <a:pt x="15185" y="6574"/>
                      </a:lnTo>
                      <a:lnTo>
                        <a:pt x="113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flipH="1">
                  <a:off x="8679238" y="4089296"/>
                  <a:ext cx="693651" cy="600816"/>
                </a:xfrm>
                <a:custGeom>
                  <a:avLst/>
                  <a:gdLst/>
                  <a:ahLst/>
                  <a:cxnLst/>
                  <a:rect l="l" t="t" r="r" b="b"/>
                  <a:pathLst>
                    <a:path w="15185" h="13152" extrusionOk="0">
                      <a:moveTo>
                        <a:pt x="3796" y="1"/>
                      </a:moveTo>
                      <a:lnTo>
                        <a:pt x="0" y="6576"/>
                      </a:lnTo>
                      <a:lnTo>
                        <a:pt x="3796" y="13151"/>
                      </a:lnTo>
                      <a:lnTo>
                        <a:pt x="11388" y="13151"/>
                      </a:lnTo>
                      <a:lnTo>
                        <a:pt x="15185" y="6576"/>
                      </a:lnTo>
                      <a:lnTo>
                        <a:pt x="11388" y="1"/>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7"/>
              <p:cNvGrpSpPr/>
              <p:nvPr/>
            </p:nvGrpSpPr>
            <p:grpSpPr>
              <a:xfrm>
                <a:off x="-372485" y="-387790"/>
                <a:ext cx="1690139" cy="860151"/>
                <a:chOff x="-115310" y="4491735"/>
                <a:chExt cx="1690139" cy="860151"/>
              </a:xfrm>
            </p:grpSpPr>
            <p:sp>
              <p:nvSpPr>
                <p:cNvPr id="107" name="Google Shape;107;p7"/>
                <p:cNvSpPr/>
                <p:nvPr/>
              </p:nvSpPr>
              <p:spPr>
                <a:xfrm>
                  <a:off x="931715" y="4789370"/>
                  <a:ext cx="643114" cy="557043"/>
                </a:xfrm>
                <a:custGeom>
                  <a:avLst/>
                  <a:gdLst/>
                  <a:ahLst/>
                  <a:cxnLst/>
                  <a:rect l="l" t="t" r="r" b="b"/>
                  <a:pathLst>
                    <a:path w="15183" h="13151" extrusionOk="0">
                      <a:moveTo>
                        <a:pt x="3796" y="0"/>
                      </a:moveTo>
                      <a:lnTo>
                        <a:pt x="0" y="6575"/>
                      </a:lnTo>
                      <a:lnTo>
                        <a:pt x="3796" y="13150"/>
                      </a:lnTo>
                      <a:lnTo>
                        <a:pt x="11387" y="13150"/>
                      </a:lnTo>
                      <a:lnTo>
                        <a:pt x="15183" y="6575"/>
                      </a:lnTo>
                      <a:lnTo>
                        <a:pt x="11387"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115310" y="4794927"/>
                  <a:ext cx="643114" cy="556959"/>
                </a:xfrm>
                <a:custGeom>
                  <a:avLst/>
                  <a:gdLst/>
                  <a:ahLst/>
                  <a:cxnLst/>
                  <a:rect l="l" t="t" r="r" b="b"/>
                  <a:pathLst>
                    <a:path w="15183" h="13149" extrusionOk="0">
                      <a:moveTo>
                        <a:pt x="3796" y="1"/>
                      </a:moveTo>
                      <a:lnTo>
                        <a:pt x="0" y="6576"/>
                      </a:lnTo>
                      <a:lnTo>
                        <a:pt x="3796" y="13149"/>
                      </a:lnTo>
                      <a:lnTo>
                        <a:pt x="11387" y="13149"/>
                      </a:lnTo>
                      <a:lnTo>
                        <a:pt x="15183" y="6576"/>
                      </a:lnTo>
                      <a:lnTo>
                        <a:pt x="11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410904" y="4491735"/>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0"/>
        <p:cNvGrpSpPr/>
        <p:nvPr/>
      </p:nvGrpSpPr>
      <p:grpSpPr>
        <a:xfrm>
          <a:off x="0" y="0"/>
          <a:ext cx="0" cy="0"/>
          <a:chOff x="0" y="0"/>
          <a:chExt cx="0" cy="0"/>
        </a:xfrm>
      </p:grpSpPr>
      <p:sp>
        <p:nvSpPr>
          <p:cNvPr id="111" name="Google Shape;111;p8"/>
          <p:cNvSpPr txBox="1">
            <a:spLocks noGrp="1"/>
          </p:cNvSpPr>
          <p:nvPr>
            <p:ph type="title"/>
          </p:nvPr>
        </p:nvSpPr>
        <p:spPr>
          <a:xfrm>
            <a:off x="4452475" y="1307100"/>
            <a:ext cx="3755700" cy="2529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12" name="Google Shape;112;p8"/>
          <p:cNvGrpSpPr/>
          <p:nvPr/>
        </p:nvGrpSpPr>
        <p:grpSpPr>
          <a:xfrm flipH="1">
            <a:off x="-114468" y="-497824"/>
            <a:ext cx="9305259" cy="6038384"/>
            <a:chOff x="-199325" y="-650224"/>
            <a:chExt cx="9305259" cy="6038384"/>
          </a:xfrm>
        </p:grpSpPr>
        <p:grpSp>
          <p:nvGrpSpPr>
            <p:cNvPr id="113" name="Google Shape;113;p8"/>
            <p:cNvGrpSpPr/>
            <p:nvPr/>
          </p:nvGrpSpPr>
          <p:grpSpPr>
            <a:xfrm>
              <a:off x="7911067" y="-650224"/>
              <a:ext cx="1194866" cy="1833871"/>
              <a:chOff x="7911067" y="-650224"/>
              <a:chExt cx="1194866" cy="1833871"/>
            </a:xfrm>
          </p:grpSpPr>
          <p:sp>
            <p:nvSpPr>
              <p:cNvPr id="114" name="Google Shape;114;p8"/>
              <p:cNvSpPr/>
              <p:nvPr/>
            </p:nvSpPr>
            <p:spPr>
              <a:xfrm>
                <a:off x="8462735" y="5489"/>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8462777" y="-650224"/>
                <a:ext cx="643114" cy="557086"/>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a:off x="7911067" y="-335335"/>
                <a:ext cx="643114" cy="556959"/>
              </a:xfrm>
              <a:custGeom>
                <a:avLst/>
                <a:gdLst/>
                <a:ahLst/>
                <a:cxnLst/>
                <a:rect l="l" t="t" r="r" b="b"/>
                <a:pathLst>
                  <a:path w="15183" h="13149" extrusionOk="0">
                    <a:moveTo>
                      <a:pt x="3796" y="0"/>
                    </a:moveTo>
                    <a:lnTo>
                      <a:pt x="0" y="6574"/>
                    </a:lnTo>
                    <a:lnTo>
                      <a:pt x="3796" y="13148"/>
                    </a:lnTo>
                    <a:lnTo>
                      <a:pt x="11387" y="13148"/>
                    </a:lnTo>
                    <a:lnTo>
                      <a:pt x="15183" y="6574"/>
                    </a:lnTo>
                    <a:lnTo>
                      <a:pt x="113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a:off x="8462756" y="626689"/>
                <a:ext cx="643156" cy="556959"/>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rot="10800000" flipH="1">
              <a:off x="-199325" y="268530"/>
              <a:ext cx="785989" cy="1163348"/>
              <a:chOff x="8694225" y="86051"/>
              <a:chExt cx="785989" cy="1163348"/>
            </a:xfrm>
          </p:grpSpPr>
          <p:sp>
            <p:nvSpPr>
              <p:cNvPr id="119" name="Google Shape;119;p8"/>
              <p:cNvSpPr/>
              <p:nvPr/>
            </p:nvSpPr>
            <p:spPr>
              <a:xfrm flipH="1">
                <a:off x="8694225" y="86051"/>
                <a:ext cx="643114" cy="557086"/>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flipH="1">
                <a:off x="8837100" y="692440"/>
                <a:ext cx="643114" cy="556959"/>
              </a:xfrm>
              <a:custGeom>
                <a:avLst/>
                <a:gdLst/>
                <a:ahLst/>
                <a:cxnLst/>
                <a:rect l="l" t="t" r="r" b="b"/>
                <a:pathLst>
                  <a:path w="15183" h="13149" extrusionOk="0">
                    <a:moveTo>
                      <a:pt x="3796" y="0"/>
                    </a:moveTo>
                    <a:lnTo>
                      <a:pt x="0" y="6574"/>
                    </a:lnTo>
                    <a:lnTo>
                      <a:pt x="3796" y="13148"/>
                    </a:lnTo>
                    <a:lnTo>
                      <a:pt x="11387" y="13148"/>
                    </a:lnTo>
                    <a:lnTo>
                      <a:pt x="15183" y="6574"/>
                    </a:lnTo>
                    <a:lnTo>
                      <a:pt x="113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8"/>
            <p:cNvGrpSpPr/>
            <p:nvPr/>
          </p:nvGrpSpPr>
          <p:grpSpPr>
            <a:xfrm rot="7222686">
              <a:off x="192302" y="4234895"/>
              <a:ext cx="643193" cy="1163339"/>
              <a:chOff x="8529877" y="4094470"/>
              <a:chExt cx="643199" cy="1163348"/>
            </a:xfrm>
          </p:grpSpPr>
          <p:sp>
            <p:nvSpPr>
              <p:cNvPr id="122" name="Google Shape;122;p8"/>
              <p:cNvSpPr/>
              <p:nvPr/>
            </p:nvSpPr>
            <p:spPr>
              <a:xfrm flipH="1">
                <a:off x="8529877" y="4700775"/>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flipH="1">
                <a:off x="8529877" y="4094470"/>
                <a:ext cx="643199" cy="557001"/>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8"/>
            <p:cNvSpPr/>
            <p:nvPr/>
          </p:nvSpPr>
          <p:spPr>
            <a:xfrm rot="-6988640">
              <a:off x="8312483" y="4384777"/>
              <a:ext cx="643162" cy="556964"/>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5"/>
        <p:cNvGrpSpPr/>
        <p:nvPr/>
      </p:nvGrpSpPr>
      <p:grpSpPr>
        <a:xfrm>
          <a:off x="0" y="0"/>
          <a:ext cx="0" cy="0"/>
          <a:chOff x="0" y="0"/>
          <a:chExt cx="0" cy="0"/>
        </a:xfrm>
      </p:grpSpPr>
      <p:sp>
        <p:nvSpPr>
          <p:cNvPr id="126" name="Google Shape;126;p9"/>
          <p:cNvSpPr txBox="1">
            <a:spLocks noGrp="1"/>
          </p:cNvSpPr>
          <p:nvPr>
            <p:ph type="title"/>
          </p:nvPr>
        </p:nvSpPr>
        <p:spPr>
          <a:xfrm>
            <a:off x="713225" y="1655500"/>
            <a:ext cx="4782600" cy="11613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sz="6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7" name="Google Shape;127;p9"/>
          <p:cNvSpPr txBox="1">
            <a:spLocks noGrp="1"/>
          </p:cNvSpPr>
          <p:nvPr>
            <p:ph type="subTitle" idx="1"/>
          </p:nvPr>
        </p:nvSpPr>
        <p:spPr>
          <a:xfrm>
            <a:off x="713225" y="2816925"/>
            <a:ext cx="4782600" cy="67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28" name="Google Shape;128;p9"/>
          <p:cNvGrpSpPr/>
          <p:nvPr/>
        </p:nvGrpSpPr>
        <p:grpSpPr>
          <a:xfrm flipH="1">
            <a:off x="2" y="-205430"/>
            <a:ext cx="9350140" cy="5509154"/>
            <a:chOff x="-449423" y="-205430"/>
            <a:chExt cx="9350140" cy="5509154"/>
          </a:xfrm>
        </p:grpSpPr>
        <p:grpSp>
          <p:nvGrpSpPr>
            <p:cNvPr id="129" name="Google Shape;129;p9"/>
            <p:cNvGrpSpPr/>
            <p:nvPr/>
          </p:nvGrpSpPr>
          <p:grpSpPr>
            <a:xfrm rot="10800000">
              <a:off x="-449423" y="-205430"/>
              <a:ext cx="1169438" cy="1769623"/>
              <a:chOff x="-237723" y="-361624"/>
              <a:chExt cx="1169438" cy="1769623"/>
            </a:xfrm>
          </p:grpSpPr>
          <p:sp>
            <p:nvSpPr>
              <p:cNvPr id="130" name="Google Shape;130;p9"/>
              <p:cNvSpPr/>
              <p:nvPr/>
            </p:nvSpPr>
            <p:spPr>
              <a:xfrm>
                <a:off x="288516" y="547875"/>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a:off x="-237697" y="-361624"/>
                <a:ext cx="643114" cy="557086"/>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237697" y="244765"/>
                <a:ext cx="643114" cy="556959"/>
              </a:xfrm>
              <a:custGeom>
                <a:avLst/>
                <a:gdLst/>
                <a:ahLst/>
                <a:cxnLst/>
                <a:rect l="l" t="t" r="r" b="b"/>
                <a:pathLst>
                  <a:path w="15183" h="13149" extrusionOk="0">
                    <a:moveTo>
                      <a:pt x="3796" y="0"/>
                    </a:moveTo>
                    <a:lnTo>
                      <a:pt x="0" y="6574"/>
                    </a:lnTo>
                    <a:lnTo>
                      <a:pt x="3796" y="13148"/>
                    </a:lnTo>
                    <a:lnTo>
                      <a:pt x="11387" y="13148"/>
                    </a:lnTo>
                    <a:lnTo>
                      <a:pt x="15183" y="6574"/>
                    </a:lnTo>
                    <a:lnTo>
                      <a:pt x="11387"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288516" y="-58430"/>
                <a:ext cx="643199" cy="557001"/>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237723" y="851040"/>
                <a:ext cx="643156" cy="556959"/>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9"/>
            <p:cNvGrpSpPr/>
            <p:nvPr/>
          </p:nvGrpSpPr>
          <p:grpSpPr>
            <a:xfrm rot="10800000">
              <a:off x="8114728" y="-5"/>
              <a:ext cx="785989" cy="1163348"/>
              <a:chOff x="9010300" y="1915651"/>
              <a:chExt cx="785989" cy="1163348"/>
            </a:xfrm>
          </p:grpSpPr>
          <p:sp>
            <p:nvSpPr>
              <p:cNvPr id="136" name="Google Shape;136;p9"/>
              <p:cNvSpPr/>
              <p:nvPr/>
            </p:nvSpPr>
            <p:spPr>
              <a:xfrm flipH="1">
                <a:off x="9010300" y="1915651"/>
                <a:ext cx="643114" cy="557086"/>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flipH="1">
                <a:off x="9153175" y="2522040"/>
                <a:ext cx="643114" cy="556959"/>
              </a:xfrm>
              <a:custGeom>
                <a:avLst/>
                <a:gdLst/>
                <a:ahLst/>
                <a:cxnLst/>
                <a:rect l="l" t="t" r="r" b="b"/>
                <a:pathLst>
                  <a:path w="15183" h="13149" extrusionOk="0">
                    <a:moveTo>
                      <a:pt x="3796" y="0"/>
                    </a:moveTo>
                    <a:lnTo>
                      <a:pt x="0" y="6574"/>
                    </a:lnTo>
                    <a:lnTo>
                      <a:pt x="3796" y="13148"/>
                    </a:lnTo>
                    <a:lnTo>
                      <a:pt x="11387" y="13148"/>
                    </a:lnTo>
                    <a:lnTo>
                      <a:pt x="15183" y="6574"/>
                    </a:lnTo>
                    <a:lnTo>
                      <a:pt x="113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9"/>
            <p:cNvSpPr/>
            <p:nvPr/>
          </p:nvSpPr>
          <p:spPr>
            <a:xfrm rot="10800000" flipH="1">
              <a:off x="-273461" y="4456795"/>
              <a:ext cx="643156" cy="556959"/>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9"/>
            <p:cNvGrpSpPr/>
            <p:nvPr/>
          </p:nvGrpSpPr>
          <p:grpSpPr>
            <a:xfrm>
              <a:off x="6050641" y="4660525"/>
              <a:ext cx="2380123" cy="643199"/>
              <a:chOff x="6050641" y="4660525"/>
              <a:chExt cx="2380123" cy="643199"/>
            </a:xfrm>
          </p:grpSpPr>
          <p:sp>
            <p:nvSpPr>
              <p:cNvPr id="140" name="Google Shape;140;p9"/>
              <p:cNvSpPr/>
              <p:nvPr/>
            </p:nvSpPr>
            <p:spPr>
              <a:xfrm rot="-5400000">
                <a:off x="6613869" y="4703603"/>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rot="-5400000">
                <a:off x="6007543" y="4703624"/>
                <a:ext cx="643199" cy="557001"/>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rot="-5400000">
                <a:off x="7830644" y="4703603"/>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rot="-5400000">
                <a:off x="7224318" y="4703624"/>
                <a:ext cx="643199" cy="557001"/>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6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67"/>
        <p:cNvGrpSpPr/>
        <p:nvPr/>
      </p:nvGrpSpPr>
      <p:grpSpPr>
        <a:xfrm>
          <a:off x="0" y="0"/>
          <a:ext cx="0" cy="0"/>
          <a:chOff x="0" y="0"/>
          <a:chExt cx="0" cy="0"/>
        </a:xfrm>
      </p:grpSpPr>
      <p:sp>
        <p:nvSpPr>
          <p:cNvPr id="168" name="Google Shape;168;p13"/>
          <p:cNvSpPr txBox="1">
            <a:spLocks noGrp="1"/>
          </p:cNvSpPr>
          <p:nvPr>
            <p:ph type="title"/>
          </p:nvPr>
        </p:nvSpPr>
        <p:spPr>
          <a:xfrm>
            <a:off x="720000" y="54267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9" name="Google Shape;169;p13"/>
          <p:cNvSpPr txBox="1">
            <a:spLocks noGrp="1"/>
          </p:cNvSpPr>
          <p:nvPr>
            <p:ph type="subTitle" idx="1"/>
          </p:nvPr>
        </p:nvSpPr>
        <p:spPr>
          <a:xfrm>
            <a:off x="720000" y="22091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13"/>
          <p:cNvSpPr txBox="1">
            <a:spLocks noGrp="1"/>
          </p:cNvSpPr>
          <p:nvPr>
            <p:ph type="subTitle" idx="2"/>
          </p:nvPr>
        </p:nvSpPr>
        <p:spPr>
          <a:xfrm>
            <a:off x="3419271" y="22091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 name="Google Shape;171;p13"/>
          <p:cNvSpPr txBox="1">
            <a:spLocks noGrp="1"/>
          </p:cNvSpPr>
          <p:nvPr>
            <p:ph type="subTitle" idx="3"/>
          </p:nvPr>
        </p:nvSpPr>
        <p:spPr>
          <a:xfrm>
            <a:off x="720000" y="4031296"/>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13"/>
          <p:cNvSpPr txBox="1">
            <a:spLocks noGrp="1"/>
          </p:cNvSpPr>
          <p:nvPr>
            <p:ph type="subTitle" idx="4"/>
          </p:nvPr>
        </p:nvSpPr>
        <p:spPr>
          <a:xfrm>
            <a:off x="3419274" y="4031296"/>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13"/>
          <p:cNvSpPr txBox="1">
            <a:spLocks noGrp="1"/>
          </p:cNvSpPr>
          <p:nvPr>
            <p:ph type="subTitle" idx="5"/>
          </p:nvPr>
        </p:nvSpPr>
        <p:spPr>
          <a:xfrm>
            <a:off x="6118549" y="22091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13"/>
          <p:cNvSpPr txBox="1">
            <a:spLocks noGrp="1"/>
          </p:cNvSpPr>
          <p:nvPr>
            <p:ph type="subTitle" idx="6"/>
          </p:nvPr>
        </p:nvSpPr>
        <p:spPr>
          <a:xfrm>
            <a:off x="6118549" y="4031296"/>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13"/>
          <p:cNvSpPr txBox="1">
            <a:spLocks noGrp="1"/>
          </p:cNvSpPr>
          <p:nvPr>
            <p:ph type="title" idx="7" hasCustomPrompt="1"/>
          </p:nvPr>
        </p:nvSpPr>
        <p:spPr>
          <a:xfrm>
            <a:off x="1505400" y="1316301"/>
            <a:ext cx="734700" cy="4848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6" name="Google Shape;176;p13"/>
          <p:cNvSpPr txBox="1">
            <a:spLocks noGrp="1"/>
          </p:cNvSpPr>
          <p:nvPr>
            <p:ph type="title" idx="8" hasCustomPrompt="1"/>
          </p:nvPr>
        </p:nvSpPr>
        <p:spPr>
          <a:xfrm>
            <a:off x="1505400" y="3140401"/>
            <a:ext cx="734700" cy="4848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7" name="Google Shape;177;p13"/>
          <p:cNvSpPr txBox="1">
            <a:spLocks noGrp="1"/>
          </p:cNvSpPr>
          <p:nvPr>
            <p:ph type="title" idx="9" hasCustomPrompt="1"/>
          </p:nvPr>
        </p:nvSpPr>
        <p:spPr>
          <a:xfrm>
            <a:off x="4204671" y="1316301"/>
            <a:ext cx="734700" cy="4848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8" name="Google Shape;178;p13"/>
          <p:cNvSpPr txBox="1">
            <a:spLocks noGrp="1"/>
          </p:cNvSpPr>
          <p:nvPr>
            <p:ph type="title" idx="13" hasCustomPrompt="1"/>
          </p:nvPr>
        </p:nvSpPr>
        <p:spPr>
          <a:xfrm>
            <a:off x="4204671" y="3140401"/>
            <a:ext cx="734700" cy="4848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9" name="Google Shape;179;p13"/>
          <p:cNvSpPr txBox="1">
            <a:spLocks noGrp="1"/>
          </p:cNvSpPr>
          <p:nvPr>
            <p:ph type="title" idx="14" hasCustomPrompt="1"/>
          </p:nvPr>
        </p:nvSpPr>
        <p:spPr>
          <a:xfrm>
            <a:off x="6903950" y="1316301"/>
            <a:ext cx="734700" cy="4848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0" name="Google Shape;180;p13"/>
          <p:cNvSpPr txBox="1">
            <a:spLocks noGrp="1"/>
          </p:cNvSpPr>
          <p:nvPr>
            <p:ph type="title" idx="15" hasCustomPrompt="1"/>
          </p:nvPr>
        </p:nvSpPr>
        <p:spPr>
          <a:xfrm>
            <a:off x="6903950" y="3140401"/>
            <a:ext cx="734700" cy="4848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1" name="Google Shape;181;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sp>
        <p:nvSpPr>
          <p:cNvPr id="182" name="Google Shape;182;p13"/>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sp>
        <p:nvSpPr>
          <p:cNvPr id="183" name="Google Shape;183;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sp>
        <p:nvSpPr>
          <p:cNvPr id="184" name="Google Shape;184;p13"/>
          <p:cNvSpPr txBox="1">
            <a:spLocks noGrp="1"/>
          </p:cNvSpPr>
          <p:nvPr>
            <p:ph type="subTitle" idx="19"/>
          </p:nvPr>
        </p:nvSpPr>
        <p:spPr>
          <a:xfrm>
            <a:off x="720000" y="3625200"/>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sp>
        <p:nvSpPr>
          <p:cNvPr id="185" name="Google Shape;185;p13"/>
          <p:cNvSpPr txBox="1">
            <a:spLocks noGrp="1"/>
          </p:cNvSpPr>
          <p:nvPr>
            <p:ph type="subTitle" idx="20"/>
          </p:nvPr>
        </p:nvSpPr>
        <p:spPr>
          <a:xfrm>
            <a:off x="3419271" y="3625200"/>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sp>
        <p:nvSpPr>
          <p:cNvPr id="186" name="Google Shape;186;p13"/>
          <p:cNvSpPr txBox="1">
            <a:spLocks noGrp="1"/>
          </p:cNvSpPr>
          <p:nvPr>
            <p:ph type="subTitle" idx="21"/>
          </p:nvPr>
        </p:nvSpPr>
        <p:spPr>
          <a:xfrm>
            <a:off x="6118549" y="3625200"/>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Questrial"/>
              <a:buNone/>
              <a:defRPr sz="2000" b="1">
                <a:solidFill>
                  <a:schemeClr val="dk1"/>
                </a:solidFill>
                <a:latin typeface="Questrial"/>
                <a:ea typeface="Questrial"/>
                <a:cs typeface="Questrial"/>
                <a:sym typeface="Questrial"/>
              </a:defRPr>
            </a:lvl1pPr>
            <a:lvl2pPr lvl="1" rtl="0">
              <a:lnSpc>
                <a:spcPct val="100000"/>
              </a:lnSpc>
              <a:spcBef>
                <a:spcPts val="0"/>
              </a:spcBef>
              <a:spcAft>
                <a:spcPts val="0"/>
              </a:spcAft>
              <a:buSzPts val="2000"/>
              <a:buFont typeface="Questrial"/>
              <a:buNone/>
              <a:defRPr sz="2000" b="1">
                <a:latin typeface="Questrial"/>
                <a:ea typeface="Questrial"/>
                <a:cs typeface="Questrial"/>
                <a:sym typeface="Questrial"/>
              </a:defRPr>
            </a:lvl2pPr>
            <a:lvl3pPr lvl="2" rtl="0">
              <a:lnSpc>
                <a:spcPct val="100000"/>
              </a:lnSpc>
              <a:spcBef>
                <a:spcPts val="0"/>
              </a:spcBef>
              <a:spcAft>
                <a:spcPts val="0"/>
              </a:spcAft>
              <a:buSzPts val="2000"/>
              <a:buFont typeface="Questrial"/>
              <a:buNone/>
              <a:defRPr sz="2000" b="1">
                <a:latin typeface="Questrial"/>
                <a:ea typeface="Questrial"/>
                <a:cs typeface="Questrial"/>
                <a:sym typeface="Questrial"/>
              </a:defRPr>
            </a:lvl3pPr>
            <a:lvl4pPr lvl="3" rtl="0">
              <a:lnSpc>
                <a:spcPct val="100000"/>
              </a:lnSpc>
              <a:spcBef>
                <a:spcPts val="0"/>
              </a:spcBef>
              <a:spcAft>
                <a:spcPts val="0"/>
              </a:spcAft>
              <a:buSzPts val="2000"/>
              <a:buFont typeface="Questrial"/>
              <a:buNone/>
              <a:defRPr sz="2000" b="1">
                <a:latin typeface="Questrial"/>
                <a:ea typeface="Questrial"/>
                <a:cs typeface="Questrial"/>
                <a:sym typeface="Questrial"/>
              </a:defRPr>
            </a:lvl4pPr>
            <a:lvl5pPr lvl="4" rtl="0">
              <a:lnSpc>
                <a:spcPct val="100000"/>
              </a:lnSpc>
              <a:spcBef>
                <a:spcPts val="0"/>
              </a:spcBef>
              <a:spcAft>
                <a:spcPts val="0"/>
              </a:spcAft>
              <a:buSzPts val="2000"/>
              <a:buFont typeface="Questrial"/>
              <a:buNone/>
              <a:defRPr sz="2000" b="1">
                <a:latin typeface="Questrial"/>
                <a:ea typeface="Questrial"/>
                <a:cs typeface="Questrial"/>
                <a:sym typeface="Questrial"/>
              </a:defRPr>
            </a:lvl5pPr>
            <a:lvl6pPr lvl="5" rtl="0">
              <a:lnSpc>
                <a:spcPct val="100000"/>
              </a:lnSpc>
              <a:spcBef>
                <a:spcPts val="0"/>
              </a:spcBef>
              <a:spcAft>
                <a:spcPts val="0"/>
              </a:spcAft>
              <a:buSzPts val="2000"/>
              <a:buFont typeface="Questrial"/>
              <a:buNone/>
              <a:defRPr sz="2000" b="1">
                <a:latin typeface="Questrial"/>
                <a:ea typeface="Questrial"/>
                <a:cs typeface="Questrial"/>
                <a:sym typeface="Questrial"/>
              </a:defRPr>
            </a:lvl6pPr>
            <a:lvl7pPr lvl="6" rtl="0">
              <a:lnSpc>
                <a:spcPct val="100000"/>
              </a:lnSpc>
              <a:spcBef>
                <a:spcPts val="0"/>
              </a:spcBef>
              <a:spcAft>
                <a:spcPts val="0"/>
              </a:spcAft>
              <a:buSzPts val="2000"/>
              <a:buFont typeface="Questrial"/>
              <a:buNone/>
              <a:defRPr sz="2000" b="1">
                <a:latin typeface="Questrial"/>
                <a:ea typeface="Questrial"/>
                <a:cs typeface="Questrial"/>
                <a:sym typeface="Questrial"/>
              </a:defRPr>
            </a:lvl7pPr>
            <a:lvl8pPr lvl="7" rtl="0">
              <a:lnSpc>
                <a:spcPct val="100000"/>
              </a:lnSpc>
              <a:spcBef>
                <a:spcPts val="0"/>
              </a:spcBef>
              <a:spcAft>
                <a:spcPts val="0"/>
              </a:spcAft>
              <a:buSzPts val="2000"/>
              <a:buFont typeface="Questrial"/>
              <a:buNone/>
              <a:defRPr sz="2000" b="1">
                <a:latin typeface="Questrial"/>
                <a:ea typeface="Questrial"/>
                <a:cs typeface="Questrial"/>
                <a:sym typeface="Questrial"/>
              </a:defRPr>
            </a:lvl8pPr>
            <a:lvl9pPr lvl="8" rtl="0">
              <a:lnSpc>
                <a:spcPct val="100000"/>
              </a:lnSpc>
              <a:spcBef>
                <a:spcPts val="0"/>
              </a:spcBef>
              <a:spcAft>
                <a:spcPts val="0"/>
              </a:spcAft>
              <a:buSzPts val="2000"/>
              <a:buFont typeface="Questrial"/>
              <a:buNone/>
              <a:defRPr sz="2000" b="1">
                <a:latin typeface="Questrial"/>
                <a:ea typeface="Questrial"/>
                <a:cs typeface="Questrial"/>
                <a:sym typeface="Questrial"/>
              </a:defRPr>
            </a:lvl9pPr>
          </a:lstStyle>
          <a:p>
            <a:endParaRPr/>
          </a:p>
        </p:txBody>
      </p:sp>
      <p:grpSp>
        <p:nvGrpSpPr>
          <p:cNvPr id="187" name="Google Shape;187;p13"/>
          <p:cNvGrpSpPr/>
          <p:nvPr/>
        </p:nvGrpSpPr>
        <p:grpSpPr>
          <a:xfrm>
            <a:off x="-372485" y="-387790"/>
            <a:ext cx="9745373" cy="5731850"/>
            <a:chOff x="-372485" y="-387790"/>
            <a:chExt cx="9745373" cy="5731850"/>
          </a:xfrm>
        </p:grpSpPr>
        <p:grpSp>
          <p:nvGrpSpPr>
            <p:cNvPr id="188" name="Google Shape;188;p13"/>
            <p:cNvGrpSpPr/>
            <p:nvPr/>
          </p:nvGrpSpPr>
          <p:grpSpPr>
            <a:xfrm>
              <a:off x="-248197" y="-76190"/>
              <a:ext cx="9586222" cy="5420233"/>
              <a:chOff x="-248197" y="-76190"/>
              <a:chExt cx="9586222" cy="5420233"/>
            </a:xfrm>
          </p:grpSpPr>
          <p:sp>
            <p:nvSpPr>
              <p:cNvPr id="189" name="Google Shape;189;p13"/>
              <p:cNvSpPr/>
              <p:nvPr/>
            </p:nvSpPr>
            <p:spPr>
              <a:xfrm>
                <a:off x="-248197" y="4803664"/>
                <a:ext cx="623992" cy="540380"/>
              </a:xfrm>
              <a:custGeom>
                <a:avLst/>
                <a:gdLst/>
                <a:ahLst/>
                <a:cxnLst/>
                <a:rect l="l" t="t" r="r" b="b"/>
                <a:pathLst>
                  <a:path w="9351" h="8098" extrusionOk="0">
                    <a:moveTo>
                      <a:pt x="2338" y="1"/>
                    </a:moveTo>
                    <a:lnTo>
                      <a:pt x="1" y="4049"/>
                    </a:lnTo>
                    <a:lnTo>
                      <a:pt x="2338" y="8098"/>
                    </a:lnTo>
                    <a:lnTo>
                      <a:pt x="7013" y="8098"/>
                    </a:lnTo>
                    <a:lnTo>
                      <a:pt x="9350" y="4049"/>
                    </a:lnTo>
                    <a:lnTo>
                      <a:pt x="70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8714100" y="-76190"/>
                <a:ext cx="623926" cy="540246"/>
              </a:xfrm>
              <a:custGeom>
                <a:avLst/>
                <a:gdLst/>
                <a:ahLst/>
                <a:cxnLst/>
                <a:rect l="l" t="t" r="r" b="b"/>
                <a:pathLst>
                  <a:path w="9350" h="8096" extrusionOk="0">
                    <a:moveTo>
                      <a:pt x="2338" y="1"/>
                    </a:moveTo>
                    <a:lnTo>
                      <a:pt x="1" y="4049"/>
                    </a:lnTo>
                    <a:lnTo>
                      <a:pt x="2338" y="8096"/>
                    </a:lnTo>
                    <a:lnTo>
                      <a:pt x="7012" y="8096"/>
                    </a:lnTo>
                    <a:lnTo>
                      <a:pt x="9349" y="4049"/>
                    </a:lnTo>
                    <a:lnTo>
                      <a:pt x="70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3"/>
            <p:cNvGrpSpPr/>
            <p:nvPr/>
          </p:nvGrpSpPr>
          <p:grpSpPr>
            <a:xfrm>
              <a:off x="-372485" y="-387790"/>
              <a:ext cx="9745373" cy="5731850"/>
              <a:chOff x="-372485" y="-387790"/>
              <a:chExt cx="9745373" cy="5731850"/>
            </a:xfrm>
          </p:grpSpPr>
          <p:grpSp>
            <p:nvGrpSpPr>
              <p:cNvPr id="192" name="Google Shape;192;p13"/>
              <p:cNvGrpSpPr/>
              <p:nvPr/>
            </p:nvGrpSpPr>
            <p:grpSpPr>
              <a:xfrm>
                <a:off x="8679238" y="3435348"/>
                <a:ext cx="693651" cy="1908712"/>
                <a:chOff x="8679238" y="3435348"/>
                <a:chExt cx="693651" cy="1908712"/>
              </a:xfrm>
            </p:grpSpPr>
            <p:sp>
              <p:nvSpPr>
                <p:cNvPr id="193" name="Google Shape;193;p13"/>
                <p:cNvSpPr/>
                <p:nvPr/>
              </p:nvSpPr>
              <p:spPr>
                <a:xfrm flipH="1">
                  <a:off x="8679238" y="3435348"/>
                  <a:ext cx="693651" cy="600771"/>
                </a:xfrm>
                <a:custGeom>
                  <a:avLst/>
                  <a:gdLst/>
                  <a:ahLst/>
                  <a:cxnLst/>
                  <a:rect l="l" t="t" r="r" b="b"/>
                  <a:pathLst>
                    <a:path w="15185" h="13151" extrusionOk="0">
                      <a:moveTo>
                        <a:pt x="3796" y="1"/>
                      </a:moveTo>
                      <a:lnTo>
                        <a:pt x="0" y="6576"/>
                      </a:lnTo>
                      <a:lnTo>
                        <a:pt x="3796" y="13151"/>
                      </a:lnTo>
                      <a:lnTo>
                        <a:pt x="11388" y="13151"/>
                      </a:lnTo>
                      <a:lnTo>
                        <a:pt x="15185" y="6576"/>
                      </a:lnTo>
                      <a:lnTo>
                        <a:pt x="11388"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flipH="1">
                  <a:off x="8679238" y="4743289"/>
                  <a:ext cx="693651" cy="600771"/>
                </a:xfrm>
                <a:custGeom>
                  <a:avLst/>
                  <a:gdLst/>
                  <a:ahLst/>
                  <a:cxnLst/>
                  <a:rect l="l" t="t" r="r" b="b"/>
                  <a:pathLst>
                    <a:path w="15185" h="13151" extrusionOk="0">
                      <a:moveTo>
                        <a:pt x="3796" y="0"/>
                      </a:moveTo>
                      <a:lnTo>
                        <a:pt x="0" y="6574"/>
                      </a:lnTo>
                      <a:lnTo>
                        <a:pt x="3796" y="13150"/>
                      </a:lnTo>
                      <a:lnTo>
                        <a:pt x="11388" y="13150"/>
                      </a:lnTo>
                      <a:lnTo>
                        <a:pt x="15185" y="6574"/>
                      </a:lnTo>
                      <a:lnTo>
                        <a:pt x="113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flipH="1">
                  <a:off x="8679238" y="4089296"/>
                  <a:ext cx="693651" cy="600816"/>
                </a:xfrm>
                <a:custGeom>
                  <a:avLst/>
                  <a:gdLst/>
                  <a:ahLst/>
                  <a:cxnLst/>
                  <a:rect l="l" t="t" r="r" b="b"/>
                  <a:pathLst>
                    <a:path w="15185" h="13152" extrusionOk="0">
                      <a:moveTo>
                        <a:pt x="3796" y="1"/>
                      </a:moveTo>
                      <a:lnTo>
                        <a:pt x="0" y="6576"/>
                      </a:lnTo>
                      <a:lnTo>
                        <a:pt x="3796" y="13151"/>
                      </a:lnTo>
                      <a:lnTo>
                        <a:pt x="11388" y="13151"/>
                      </a:lnTo>
                      <a:lnTo>
                        <a:pt x="15185" y="6576"/>
                      </a:lnTo>
                      <a:lnTo>
                        <a:pt x="11388" y="1"/>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13"/>
              <p:cNvGrpSpPr/>
              <p:nvPr/>
            </p:nvGrpSpPr>
            <p:grpSpPr>
              <a:xfrm>
                <a:off x="-372485" y="-387790"/>
                <a:ext cx="1690139" cy="860151"/>
                <a:chOff x="-115310" y="4491735"/>
                <a:chExt cx="1690139" cy="860151"/>
              </a:xfrm>
            </p:grpSpPr>
            <p:sp>
              <p:nvSpPr>
                <p:cNvPr id="197" name="Google Shape;197;p13"/>
                <p:cNvSpPr/>
                <p:nvPr/>
              </p:nvSpPr>
              <p:spPr>
                <a:xfrm>
                  <a:off x="931715" y="4789370"/>
                  <a:ext cx="643114" cy="557043"/>
                </a:xfrm>
                <a:custGeom>
                  <a:avLst/>
                  <a:gdLst/>
                  <a:ahLst/>
                  <a:cxnLst/>
                  <a:rect l="l" t="t" r="r" b="b"/>
                  <a:pathLst>
                    <a:path w="15183" h="13151" extrusionOk="0">
                      <a:moveTo>
                        <a:pt x="3796" y="0"/>
                      </a:moveTo>
                      <a:lnTo>
                        <a:pt x="0" y="6575"/>
                      </a:lnTo>
                      <a:lnTo>
                        <a:pt x="3796" y="13150"/>
                      </a:lnTo>
                      <a:lnTo>
                        <a:pt x="11387" y="13150"/>
                      </a:lnTo>
                      <a:lnTo>
                        <a:pt x="15183" y="6575"/>
                      </a:lnTo>
                      <a:lnTo>
                        <a:pt x="11387"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115310" y="4794927"/>
                  <a:ext cx="643114" cy="556959"/>
                </a:xfrm>
                <a:custGeom>
                  <a:avLst/>
                  <a:gdLst/>
                  <a:ahLst/>
                  <a:cxnLst/>
                  <a:rect l="l" t="t" r="r" b="b"/>
                  <a:pathLst>
                    <a:path w="15183" h="13149" extrusionOk="0">
                      <a:moveTo>
                        <a:pt x="3796" y="1"/>
                      </a:moveTo>
                      <a:lnTo>
                        <a:pt x="0" y="6576"/>
                      </a:lnTo>
                      <a:lnTo>
                        <a:pt x="3796" y="13149"/>
                      </a:lnTo>
                      <a:lnTo>
                        <a:pt x="11387" y="13149"/>
                      </a:lnTo>
                      <a:lnTo>
                        <a:pt x="15183" y="6576"/>
                      </a:lnTo>
                      <a:lnTo>
                        <a:pt x="11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3"/>
                <p:cNvSpPr/>
                <p:nvPr/>
              </p:nvSpPr>
              <p:spPr>
                <a:xfrm>
                  <a:off x="410904" y="4491735"/>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200" name="Google Shape;200;p13"/>
          <p:cNvPicPr preferRelativeResize="0"/>
          <p:nvPr/>
        </p:nvPicPr>
        <p:blipFill>
          <a:blip r:embed="rId2">
            <a:alphaModFix/>
          </a:blip>
          <a:stretch>
            <a:fillRect/>
          </a:stretch>
        </p:blipFill>
        <p:spPr>
          <a:xfrm rot="2430966">
            <a:off x="-681964" y="1983884"/>
            <a:ext cx="1459532" cy="1459537"/>
          </a:xfrm>
          <a:prstGeom prst="rect">
            <a:avLst/>
          </a:prstGeom>
          <a:noFill/>
          <a:ln>
            <a:noFill/>
          </a:ln>
          <a:effectLst>
            <a:outerShdw blurRad="57150" dist="19050" dir="5400000" algn="bl" rotWithShape="0">
              <a:schemeClr val="dk1">
                <a:alpha val="50000"/>
              </a:schemeClr>
            </a:outerShdw>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01"/>
        <p:cNvGrpSpPr/>
        <p:nvPr/>
      </p:nvGrpSpPr>
      <p:grpSpPr>
        <a:xfrm>
          <a:off x="0" y="0"/>
          <a:ext cx="0" cy="0"/>
          <a:chOff x="0" y="0"/>
          <a:chExt cx="0" cy="0"/>
        </a:xfrm>
      </p:grpSpPr>
      <p:sp>
        <p:nvSpPr>
          <p:cNvPr id="202" name="Google Shape;202;p14"/>
          <p:cNvSpPr txBox="1">
            <a:spLocks noGrp="1"/>
          </p:cNvSpPr>
          <p:nvPr>
            <p:ph type="title"/>
          </p:nvPr>
        </p:nvSpPr>
        <p:spPr>
          <a:xfrm>
            <a:off x="713245" y="3768400"/>
            <a:ext cx="43827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03" name="Google Shape;203;p14"/>
          <p:cNvSpPr txBox="1">
            <a:spLocks noGrp="1"/>
          </p:cNvSpPr>
          <p:nvPr>
            <p:ph type="subTitle" idx="1"/>
          </p:nvPr>
        </p:nvSpPr>
        <p:spPr>
          <a:xfrm>
            <a:off x="713225" y="799100"/>
            <a:ext cx="4382700" cy="2969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204" name="Google Shape;204;p14"/>
          <p:cNvGrpSpPr/>
          <p:nvPr/>
        </p:nvGrpSpPr>
        <p:grpSpPr>
          <a:xfrm rot="10800000" flipH="1">
            <a:off x="-2977125" y="-3917974"/>
            <a:ext cx="13001636" cy="10059518"/>
            <a:chOff x="-3646125" y="-1267056"/>
            <a:chExt cx="13001636" cy="10059518"/>
          </a:xfrm>
        </p:grpSpPr>
        <p:grpSp>
          <p:nvGrpSpPr>
            <p:cNvPr id="205" name="Google Shape;205;p14"/>
            <p:cNvGrpSpPr/>
            <p:nvPr/>
          </p:nvGrpSpPr>
          <p:grpSpPr>
            <a:xfrm rot="665584">
              <a:off x="-2989623" y="-216947"/>
              <a:ext cx="11688632" cy="7959301"/>
              <a:chOff x="-548445" y="-1364282"/>
              <a:chExt cx="11688823" cy="7959430"/>
            </a:xfrm>
          </p:grpSpPr>
          <p:grpSp>
            <p:nvGrpSpPr>
              <p:cNvPr id="206" name="Google Shape;206;p14"/>
              <p:cNvGrpSpPr/>
              <p:nvPr/>
            </p:nvGrpSpPr>
            <p:grpSpPr>
              <a:xfrm rot="1128166">
                <a:off x="-24805" y="146841"/>
                <a:ext cx="10194255" cy="4937184"/>
                <a:chOff x="-3225946" y="-3757598"/>
                <a:chExt cx="10194617" cy="4937360"/>
              </a:xfrm>
            </p:grpSpPr>
            <p:sp>
              <p:nvSpPr>
                <p:cNvPr id="207" name="Google Shape;207;p14"/>
                <p:cNvSpPr/>
                <p:nvPr/>
              </p:nvSpPr>
              <p:spPr>
                <a:xfrm>
                  <a:off x="6325473" y="-3256850"/>
                  <a:ext cx="643199" cy="557043"/>
                </a:xfrm>
                <a:custGeom>
                  <a:avLst/>
                  <a:gdLst/>
                  <a:ahLst/>
                  <a:cxnLst/>
                  <a:rect l="l" t="t" r="r" b="b"/>
                  <a:pathLst>
                    <a:path w="15185" h="13151" extrusionOk="0">
                      <a:moveTo>
                        <a:pt x="3797" y="1"/>
                      </a:moveTo>
                      <a:lnTo>
                        <a:pt x="1"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p:cNvSpPr/>
                <p:nvPr/>
              </p:nvSpPr>
              <p:spPr>
                <a:xfrm>
                  <a:off x="-3225946" y="-3463938"/>
                  <a:ext cx="643114" cy="557086"/>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a:off x="-516942" y="622803"/>
                  <a:ext cx="643114" cy="556959"/>
                </a:xfrm>
                <a:custGeom>
                  <a:avLst/>
                  <a:gdLst/>
                  <a:ahLst/>
                  <a:cxnLst/>
                  <a:rect l="l" t="t" r="r" b="b"/>
                  <a:pathLst>
                    <a:path w="15183" h="13149" extrusionOk="0">
                      <a:moveTo>
                        <a:pt x="3796" y="0"/>
                      </a:moveTo>
                      <a:lnTo>
                        <a:pt x="0" y="6574"/>
                      </a:lnTo>
                      <a:lnTo>
                        <a:pt x="3796" y="13148"/>
                      </a:lnTo>
                      <a:lnTo>
                        <a:pt x="11387" y="13148"/>
                      </a:lnTo>
                      <a:lnTo>
                        <a:pt x="15183" y="6574"/>
                      </a:lnTo>
                      <a:lnTo>
                        <a:pt x="11387"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a:off x="9271" y="319608"/>
                  <a:ext cx="643199" cy="557001"/>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a:off x="-2675909" y="-3757598"/>
                  <a:ext cx="643156" cy="556959"/>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14"/>
              <p:cNvSpPr/>
              <p:nvPr/>
            </p:nvSpPr>
            <p:spPr>
              <a:xfrm rot="1128234">
                <a:off x="10424606" y="2169713"/>
                <a:ext cx="643170" cy="556977"/>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rot="1128234">
                <a:off x="9222456" y="2389813"/>
                <a:ext cx="643170" cy="556977"/>
              </a:xfrm>
              <a:custGeom>
                <a:avLst/>
                <a:gdLst/>
                <a:ahLst/>
                <a:cxnLst/>
                <a:rect l="l" t="t" r="r" b="b"/>
                <a:pathLst>
                  <a:path w="15185" h="13150" extrusionOk="0">
                    <a:moveTo>
                      <a:pt x="3797" y="0"/>
                    </a:moveTo>
                    <a:lnTo>
                      <a:pt x="1" y="6576"/>
                    </a:lnTo>
                    <a:lnTo>
                      <a:pt x="3797" y="13150"/>
                    </a:lnTo>
                    <a:lnTo>
                      <a:pt x="11389" y="13150"/>
                    </a:lnTo>
                    <a:lnTo>
                      <a:pt x="15185" y="6576"/>
                    </a:lnTo>
                    <a:lnTo>
                      <a:pt x="113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14"/>
            <p:cNvSpPr/>
            <p:nvPr/>
          </p:nvSpPr>
          <p:spPr>
            <a:xfrm rot="1800095" flipH="1">
              <a:off x="-595564" y="-27896"/>
              <a:ext cx="643164" cy="556965"/>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14"/>
            <p:cNvGrpSpPr/>
            <p:nvPr/>
          </p:nvGrpSpPr>
          <p:grpSpPr>
            <a:xfrm>
              <a:off x="7419505" y="-706317"/>
              <a:ext cx="1141915" cy="1311307"/>
              <a:chOff x="7419505" y="-706317"/>
              <a:chExt cx="1141915" cy="1311307"/>
            </a:xfrm>
          </p:grpSpPr>
          <p:sp>
            <p:nvSpPr>
              <p:cNvPr id="216" name="Google Shape;216;p14"/>
              <p:cNvSpPr/>
              <p:nvPr/>
            </p:nvSpPr>
            <p:spPr>
              <a:xfrm rot="-1793653" flipH="1">
                <a:off x="7515543" y="-583120"/>
                <a:ext cx="643084" cy="557060"/>
              </a:xfrm>
              <a:custGeom>
                <a:avLst/>
                <a:gdLst/>
                <a:ahLst/>
                <a:cxnLst/>
                <a:rect l="l" t="t" r="r" b="b"/>
                <a:pathLst>
                  <a:path w="15183" h="13152" extrusionOk="0">
                    <a:moveTo>
                      <a:pt x="3796" y="1"/>
                    </a:moveTo>
                    <a:lnTo>
                      <a:pt x="0" y="6575"/>
                    </a:lnTo>
                    <a:lnTo>
                      <a:pt x="3796" y="13151"/>
                    </a:lnTo>
                    <a:lnTo>
                      <a:pt x="11387" y="13151"/>
                    </a:lnTo>
                    <a:lnTo>
                      <a:pt x="15183" y="6575"/>
                    </a:lnTo>
                    <a:lnTo>
                      <a:pt x="11387"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rot="-1793653" flipH="1">
                <a:off x="7822292" y="-75159"/>
                <a:ext cx="643126" cy="556933"/>
              </a:xfrm>
              <a:custGeom>
                <a:avLst/>
                <a:gdLst/>
                <a:ahLst/>
                <a:cxnLst/>
                <a:rect l="l" t="t" r="r" b="b"/>
                <a:pathLst>
                  <a:path w="15184" h="13149" extrusionOk="0">
                    <a:moveTo>
                      <a:pt x="3796" y="0"/>
                    </a:moveTo>
                    <a:lnTo>
                      <a:pt x="0" y="6574"/>
                    </a:lnTo>
                    <a:lnTo>
                      <a:pt x="3796" y="13148"/>
                    </a:lnTo>
                    <a:lnTo>
                      <a:pt x="11389" y="13148"/>
                    </a:lnTo>
                    <a:lnTo>
                      <a:pt x="15183" y="6574"/>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Questrial"/>
              <a:buNone/>
              <a:defRPr sz="3300" b="1">
                <a:solidFill>
                  <a:schemeClr val="dk1"/>
                </a:solidFill>
                <a:latin typeface="Questrial"/>
                <a:ea typeface="Questrial"/>
                <a:cs typeface="Questrial"/>
                <a:sym typeface="Questrial"/>
              </a:defRPr>
            </a:lvl1pPr>
            <a:lvl2pPr lvl="1" rtl="0">
              <a:spcBef>
                <a:spcPts val="0"/>
              </a:spcBef>
              <a:spcAft>
                <a:spcPts val="0"/>
              </a:spcAft>
              <a:buClr>
                <a:schemeClr val="dk1"/>
              </a:buClr>
              <a:buSzPts val="3500"/>
              <a:buFont typeface="Questrial"/>
              <a:buNone/>
              <a:defRPr sz="3500" b="1">
                <a:solidFill>
                  <a:schemeClr val="dk1"/>
                </a:solidFill>
                <a:latin typeface="Questrial"/>
                <a:ea typeface="Questrial"/>
                <a:cs typeface="Questrial"/>
                <a:sym typeface="Questrial"/>
              </a:defRPr>
            </a:lvl2pPr>
            <a:lvl3pPr lvl="2" rtl="0">
              <a:spcBef>
                <a:spcPts val="0"/>
              </a:spcBef>
              <a:spcAft>
                <a:spcPts val="0"/>
              </a:spcAft>
              <a:buClr>
                <a:schemeClr val="dk1"/>
              </a:buClr>
              <a:buSzPts val="3500"/>
              <a:buFont typeface="Questrial"/>
              <a:buNone/>
              <a:defRPr sz="3500" b="1">
                <a:solidFill>
                  <a:schemeClr val="dk1"/>
                </a:solidFill>
                <a:latin typeface="Questrial"/>
                <a:ea typeface="Questrial"/>
                <a:cs typeface="Questrial"/>
                <a:sym typeface="Questrial"/>
              </a:defRPr>
            </a:lvl3pPr>
            <a:lvl4pPr lvl="3" rtl="0">
              <a:spcBef>
                <a:spcPts val="0"/>
              </a:spcBef>
              <a:spcAft>
                <a:spcPts val="0"/>
              </a:spcAft>
              <a:buClr>
                <a:schemeClr val="dk1"/>
              </a:buClr>
              <a:buSzPts val="3500"/>
              <a:buFont typeface="Questrial"/>
              <a:buNone/>
              <a:defRPr sz="3500" b="1">
                <a:solidFill>
                  <a:schemeClr val="dk1"/>
                </a:solidFill>
                <a:latin typeface="Questrial"/>
                <a:ea typeface="Questrial"/>
                <a:cs typeface="Questrial"/>
                <a:sym typeface="Questrial"/>
              </a:defRPr>
            </a:lvl4pPr>
            <a:lvl5pPr lvl="4" rtl="0">
              <a:spcBef>
                <a:spcPts val="0"/>
              </a:spcBef>
              <a:spcAft>
                <a:spcPts val="0"/>
              </a:spcAft>
              <a:buClr>
                <a:schemeClr val="dk1"/>
              </a:buClr>
              <a:buSzPts val="3500"/>
              <a:buFont typeface="Questrial"/>
              <a:buNone/>
              <a:defRPr sz="3500" b="1">
                <a:solidFill>
                  <a:schemeClr val="dk1"/>
                </a:solidFill>
                <a:latin typeface="Questrial"/>
                <a:ea typeface="Questrial"/>
                <a:cs typeface="Questrial"/>
                <a:sym typeface="Questrial"/>
              </a:defRPr>
            </a:lvl5pPr>
            <a:lvl6pPr lvl="5" rtl="0">
              <a:spcBef>
                <a:spcPts val="0"/>
              </a:spcBef>
              <a:spcAft>
                <a:spcPts val="0"/>
              </a:spcAft>
              <a:buClr>
                <a:schemeClr val="dk1"/>
              </a:buClr>
              <a:buSzPts val="3500"/>
              <a:buFont typeface="Questrial"/>
              <a:buNone/>
              <a:defRPr sz="3500" b="1">
                <a:solidFill>
                  <a:schemeClr val="dk1"/>
                </a:solidFill>
                <a:latin typeface="Questrial"/>
                <a:ea typeface="Questrial"/>
                <a:cs typeface="Questrial"/>
                <a:sym typeface="Questrial"/>
              </a:defRPr>
            </a:lvl6pPr>
            <a:lvl7pPr lvl="6" rtl="0">
              <a:spcBef>
                <a:spcPts val="0"/>
              </a:spcBef>
              <a:spcAft>
                <a:spcPts val="0"/>
              </a:spcAft>
              <a:buClr>
                <a:schemeClr val="dk1"/>
              </a:buClr>
              <a:buSzPts val="3500"/>
              <a:buFont typeface="Questrial"/>
              <a:buNone/>
              <a:defRPr sz="3500" b="1">
                <a:solidFill>
                  <a:schemeClr val="dk1"/>
                </a:solidFill>
                <a:latin typeface="Questrial"/>
                <a:ea typeface="Questrial"/>
                <a:cs typeface="Questrial"/>
                <a:sym typeface="Questrial"/>
              </a:defRPr>
            </a:lvl7pPr>
            <a:lvl8pPr lvl="7" rtl="0">
              <a:spcBef>
                <a:spcPts val="0"/>
              </a:spcBef>
              <a:spcAft>
                <a:spcPts val="0"/>
              </a:spcAft>
              <a:buClr>
                <a:schemeClr val="dk1"/>
              </a:buClr>
              <a:buSzPts val="3500"/>
              <a:buFont typeface="Questrial"/>
              <a:buNone/>
              <a:defRPr sz="3500" b="1">
                <a:solidFill>
                  <a:schemeClr val="dk1"/>
                </a:solidFill>
                <a:latin typeface="Questrial"/>
                <a:ea typeface="Questrial"/>
                <a:cs typeface="Questrial"/>
                <a:sym typeface="Questrial"/>
              </a:defRPr>
            </a:lvl8pPr>
            <a:lvl9pPr lvl="8" rtl="0">
              <a:spcBef>
                <a:spcPts val="0"/>
              </a:spcBef>
              <a:spcAft>
                <a:spcPts val="0"/>
              </a:spcAft>
              <a:buClr>
                <a:schemeClr val="dk1"/>
              </a:buClr>
              <a:buSzPts val="3500"/>
              <a:buFont typeface="Questrial"/>
              <a:buNone/>
              <a:defRPr sz="3500" b="1">
                <a:solidFill>
                  <a:schemeClr val="dk1"/>
                </a:solidFill>
                <a:latin typeface="Questrial"/>
                <a:ea typeface="Questrial"/>
                <a:cs typeface="Questrial"/>
                <a:sym typeface="Questria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2"/>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7" r:id="rId24"/>
    <p:sldLayoutId id="2147483678" r:id="rId25"/>
    <p:sldLayoutId id="2147483679" r:id="rId26"/>
    <p:sldLayoutId id="2147483680"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31.xml"/><Relationship Id="rId7" Type="http://schemas.openxmlformats.org/officeDocument/2006/relationships/hyperlink" Target="http://bit.ly/33VAFh3" TargetMode="External"/><Relationship Id="rId12"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bit.ly/30B07Gq" TargetMode="External"/><Relationship Id="rId11" Type="http://schemas.openxmlformats.org/officeDocument/2006/relationships/hyperlink" Target="https://wepik.com/?utm_source=slidesgo_template&amp;utm_medium=referral-link&amp;utm_campaign=promo-slide&amp;utm_term=slidesgo&amp;utm_content=wepik" TargetMode="External"/><Relationship Id="rId5" Type="http://schemas.openxmlformats.org/officeDocument/2006/relationships/hyperlink" Target="https://bit.ly/3A1uf1Q" TargetMode="External"/><Relationship Id="rId10" Type="http://schemas.openxmlformats.org/officeDocument/2006/relationships/hyperlink" Target="https://storyset.com/?utm_source=slidesgo_template&amp;utm_medium=referral-link&amp;utm_campaign=promo-slide&amp;utm_term=slidesgo&amp;utm_content=storyset" TargetMode="External"/><Relationship Id="rId4"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9"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6.xml"/><Relationship Id="rId1" Type="http://schemas.openxmlformats.org/officeDocument/2006/relationships/slideLayout" Target="../slideLayouts/slideLayout23.xml"/><Relationship Id="rId5" Type="http://schemas.openxmlformats.org/officeDocument/2006/relationships/image" Target="../media/image25.png"/><Relationship Id="rId4" Type="http://schemas.openxmlformats.org/officeDocument/2006/relationships/hyperlink" Target="https://docs.google.com/spreadsheets/d/1LN17dFrgqSBiHoAK8rOlpO-GH4-lyf5iZEhSEv-XOls/copy#gid=509368585"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5.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39"/>
          <p:cNvSpPr txBox="1">
            <a:spLocks noGrp="1"/>
          </p:cNvSpPr>
          <p:nvPr>
            <p:ph type="ctrTitle"/>
          </p:nvPr>
        </p:nvSpPr>
        <p:spPr>
          <a:xfrm>
            <a:off x="713225" y="1311850"/>
            <a:ext cx="4708200" cy="23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Biochemistry and Biomolecules Science </a:t>
            </a:r>
            <a:endParaRPr/>
          </a:p>
        </p:txBody>
      </p:sp>
      <p:sp>
        <p:nvSpPr>
          <p:cNvPr id="611" name="Google Shape;611;p39"/>
          <p:cNvSpPr txBox="1">
            <a:spLocks noGrp="1"/>
          </p:cNvSpPr>
          <p:nvPr>
            <p:ph type="subTitle" idx="1"/>
          </p:nvPr>
        </p:nvSpPr>
        <p:spPr>
          <a:xfrm>
            <a:off x="713225" y="3613150"/>
            <a:ext cx="4708200" cy="4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where your presentation begins</a:t>
            </a:r>
            <a:endParaRPr/>
          </a:p>
        </p:txBody>
      </p:sp>
      <p:grpSp>
        <p:nvGrpSpPr>
          <p:cNvPr id="613" name="Google Shape;613;p39"/>
          <p:cNvGrpSpPr/>
          <p:nvPr/>
        </p:nvGrpSpPr>
        <p:grpSpPr>
          <a:xfrm>
            <a:off x="5454325" y="1359997"/>
            <a:ext cx="3424042" cy="3244078"/>
            <a:chOff x="5454325" y="1359997"/>
            <a:chExt cx="3424042" cy="3244078"/>
          </a:xfrm>
        </p:grpSpPr>
        <p:grpSp>
          <p:nvGrpSpPr>
            <p:cNvPr id="614" name="Google Shape;614;p39"/>
            <p:cNvGrpSpPr/>
            <p:nvPr/>
          </p:nvGrpSpPr>
          <p:grpSpPr>
            <a:xfrm>
              <a:off x="6612028" y="1359997"/>
              <a:ext cx="2266339" cy="2423511"/>
              <a:chOff x="8495885" y="1601170"/>
              <a:chExt cx="1765474" cy="1887911"/>
            </a:xfrm>
          </p:grpSpPr>
          <p:sp>
            <p:nvSpPr>
              <p:cNvPr id="615" name="Google Shape;615;p39"/>
              <p:cNvSpPr/>
              <p:nvPr/>
            </p:nvSpPr>
            <p:spPr>
              <a:xfrm>
                <a:off x="8495885" y="1842073"/>
                <a:ext cx="511018" cy="442530"/>
              </a:xfrm>
              <a:custGeom>
                <a:avLst/>
                <a:gdLst/>
                <a:ahLst/>
                <a:cxnLst/>
                <a:rect l="l" t="t" r="r" b="b"/>
                <a:pathLst>
                  <a:path w="15184" h="13149" extrusionOk="0">
                    <a:moveTo>
                      <a:pt x="3796" y="0"/>
                    </a:moveTo>
                    <a:lnTo>
                      <a:pt x="1" y="6574"/>
                    </a:lnTo>
                    <a:lnTo>
                      <a:pt x="3796" y="13148"/>
                    </a:lnTo>
                    <a:lnTo>
                      <a:pt x="11389" y="13148"/>
                    </a:lnTo>
                    <a:lnTo>
                      <a:pt x="15183" y="6574"/>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9"/>
              <p:cNvSpPr/>
              <p:nvPr/>
            </p:nvSpPr>
            <p:spPr>
              <a:xfrm>
                <a:off x="9332144" y="1842073"/>
                <a:ext cx="511085" cy="442530"/>
              </a:xfrm>
              <a:custGeom>
                <a:avLst/>
                <a:gdLst/>
                <a:ahLst/>
                <a:cxnLst/>
                <a:rect l="l" t="t" r="r" b="b"/>
                <a:pathLst>
                  <a:path w="15186" h="13149" extrusionOk="0">
                    <a:moveTo>
                      <a:pt x="3796" y="0"/>
                    </a:moveTo>
                    <a:lnTo>
                      <a:pt x="1" y="6574"/>
                    </a:lnTo>
                    <a:lnTo>
                      <a:pt x="3796" y="13148"/>
                    </a:lnTo>
                    <a:lnTo>
                      <a:pt x="11389" y="13148"/>
                    </a:lnTo>
                    <a:lnTo>
                      <a:pt x="15186" y="6574"/>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p:cNvSpPr/>
              <p:nvPr/>
            </p:nvSpPr>
            <p:spPr>
              <a:xfrm>
                <a:off x="9750274" y="1601170"/>
                <a:ext cx="511085" cy="442563"/>
              </a:xfrm>
              <a:custGeom>
                <a:avLst/>
                <a:gdLst/>
                <a:ahLst/>
                <a:cxnLst/>
                <a:rect l="l" t="t" r="r" b="b"/>
                <a:pathLst>
                  <a:path w="15186" h="13150" extrusionOk="0">
                    <a:moveTo>
                      <a:pt x="3797" y="0"/>
                    </a:moveTo>
                    <a:lnTo>
                      <a:pt x="1" y="6576"/>
                    </a:lnTo>
                    <a:lnTo>
                      <a:pt x="3797" y="13150"/>
                    </a:lnTo>
                    <a:lnTo>
                      <a:pt x="11389" y="13150"/>
                    </a:lnTo>
                    <a:lnTo>
                      <a:pt x="15185" y="6576"/>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9"/>
              <p:cNvSpPr/>
              <p:nvPr/>
            </p:nvSpPr>
            <p:spPr>
              <a:xfrm>
                <a:off x="9332144" y="2323810"/>
                <a:ext cx="511085" cy="442597"/>
              </a:xfrm>
              <a:custGeom>
                <a:avLst/>
                <a:gdLst/>
                <a:ahLst/>
                <a:cxnLst/>
                <a:rect l="l" t="t" r="r" b="b"/>
                <a:pathLst>
                  <a:path w="15186" h="13151" extrusionOk="0">
                    <a:moveTo>
                      <a:pt x="3796" y="0"/>
                    </a:moveTo>
                    <a:lnTo>
                      <a:pt x="1" y="6575"/>
                    </a:lnTo>
                    <a:lnTo>
                      <a:pt x="3796" y="13150"/>
                    </a:lnTo>
                    <a:lnTo>
                      <a:pt x="11389" y="13150"/>
                    </a:lnTo>
                    <a:lnTo>
                      <a:pt x="15186" y="6575"/>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8495885" y="2805582"/>
                <a:ext cx="511018" cy="442597"/>
              </a:xfrm>
              <a:custGeom>
                <a:avLst/>
                <a:gdLst/>
                <a:ahLst/>
                <a:cxnLst/>
                <a:rect l="l" t="t" r="r" b="b"/>
                <a:pathLst>
                  <a:path w="15184" h="13151" extrusionOk="0">
                    <a:moveTo>
                      <a:pt x="3796" y="0"/>
                    </a:moveTo>
                    <a:lnTo>
                      <a:pt x="1" y="6575"/>
                    </a:lnTo>
                    <a:lnTo>
                      <a:pt x="3796" y="13151"/>
                    </a:lnTo>
                    <a:lnTo>
                      <a:pt x="11389" y="13151"/>
                    </a:lnTo>
                    <a:lnTo>
                      <a:pt x="15183" y="6575"/>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a:off x="8914015" y="2564679"/>
                <a:ext cx="511085" cy="442597"/>
              </a:xfrm>
              <a:custGeom>
                <a:avLst/>
                <a:gdLst/>
                <a:ahLst/>
                <a:cxnLst/>
                <a:rect l="l" t="t" r="r" b="b"/>
                <a:pathLst>
                  <a:path w="15186" h="13151" extrusionOk="0">
                    <a:moveTo>
                      <a:pt x="3797" y="1"/>
                    </a:moveTo>
                    <a:lnTo>
                      <a:pt x="0" y="6576"/>
                    </a:lnTo>
                    <a:lnTo>
                      <a:pt x="3797" y="13151"/>
                    </a:lnTo>
                    <a:lnTo>
                      <a:pt x="11389" y="13151"/>
                    </a:lnTo>
                    <a:lnTo>
                      <a:pt x="15185" y="6576"/>
                    </a:lnTo>
                    <a:lnTo>
                      <a:pt x="11389" y="1"/>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9"/>
              <p:cNvSpPr/>
              <p:nvPr/>
            </p:nvSpPr>
            <p:spPr>
              <a:xfrm>
                <a:off x="9750274" y="2564679"/>
                <a:ext cx="511085" cy="442597"/>
              </a:xfrm>
              <a:custGeom>
                <a:avLst/>
                <a:gdLst/>
                <a:ahLst/>
                <a:cxnLst/>
                <a:rect l="l" t="t" r="r" b="b"/>
                <a:pathLst>
                  <a:path w="15186" h="13151" extrusionOk="0">
                    <a:moveTo>
                      <a:pt x="3797" y="1"/>
                    </a:moveTo>
                    <a:lnTo>
                      <a:pt x="1" y="6576"/>
                    </a:lnTo>
                    <a:lnTo>
                      <a:pt x="3797" y="13151"/>
                    </a:lnTo>
                    <a:lnTo>
                      <a:pt x="11389" y="13151"/>
                    </a:lnTo>
                    <a:lnTo>
                      <a:pt x="15185" y="6576"/>
                    </a:lnTo>
                    <a:lnTo>
                      <a:pt x="11389" y="1"/>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p:nvPr/>
            </p:nvSpPr>
            <p:spPr>
              <a:xfrm>
                <a:off x="9750274" y="3046450"/>
                <a:ext cx="511085" cy="442631"/>
              </a:xfrm>
              <a:custGeom>
                <a:avLst/>
                <a:gdLst/>
                <a:ahLst/>
                <a:cxnLst/>
                <a:rect l="l" t="t" r="r" b="b"/>
                <a:pathLst>
                  <a:path w="15186" h="13152" extrusionOk="0">
                    <a:moveTo>
                      <a:pt x="3797" y="1"/>
                    </a:moveTo>
                    <a:lnTo>
                      <a:pt x="1"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9"/>
              <p:cNvSpPr/>
              <p:nvPr/>
            </p:nvSpPr>
            <p:spPr>
              <a:xfrm>
                <a:off x="9332144" y="2323810"/>
                <a:ext cx="511085" cy="442597"/>
              </a:xfrm>
              <a:custGeom>
                <a:avLst/>
                <a:gdLst/>
                <a:ahLst/>
                <a:cxnLst/>
                <a:rect l="l" t="t" r="r" b="b"/>
                <a:pathLst>
                  <a:path w="15186" h="13151" extrusionOk="0">
                    <a:moveTo>
                      <a:pt x="3796" y="0"/>
                    </a:moveTo>
                    <a:lnTo>
                      <a:pt x="1" y="6575"/>
                    </a:lnTo>
                    <a:lnTo>
                      <a:pt x="3796" y="13150"/>
                    </a:lnTo>
                    <a:lnTo>
                      <a:pt x="11389" y="13150"/>
                    </a:lnTo>
                    <a:lnTo>
                      <a:pt x="15186" y="6575"/>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9"/>
              <p:cNvSpPr/>
              <p:nvPr/>
            </p:nvSpPr>
            <p:spPr>
              <a:xfrm>
                <a:off x="9750274" y="3046450"/>
                <a:ext cx="511085" cy="442631"/>
              </a:xfrm>
              <a:custGeom>
                <a:avLst/>
                <a:gdLst/>
                <a:ahLst/>
                <a:cxnLst/>
                <a:rect l="l" t="t" r="r" b="b"/>
                <a:pathLst>
                  <a:path w="15186" h="13152" extrusionOk="0">
                    <a:moveTo>
                      <a:pt x="3797" y="1"/>
                    </a:moveTo>
                    <a:lnTo>
                      <a:pt x="1"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p:cNvSpPr/>
              <p:nvPr/>
            </p:nvSpPr>
            <p:spPr>
              <a:xfrm>
                <a:off x="8914015" y="2082945"/>
                <a:ext cx="511085" cy="442563"/>
              </a:xfrm>
              <a:custGeom>
                <a:avLst/>
                <a:gdLst/>
                <a:ahLst/>
                <a:cxnLst/>
                <a:rect l="l" t="t" r="r" b="b"/>
                <a:pathLst>
                  <a:path w="15186" h="13150" extrusionOk="0">
                    <a:moveTo>
                      <a:pt x="3797" y="0"/>
                    </a:moveTo>
                    <a:lnTo>
                      <a:pt x="0" y="6576"/>
                    </a:lnTo>
                    <a:lnTo>
                      <a:pt x="3797" y="13150"/>
                    </a:lnTo>
                    <a:lnTo>
                      <a:pt x="11389" y="13150"/>
                    </a:lnTo>
                    <a:lnTo>
                      <a:pt x="15185" y="6576"/>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p:cNvSpPr/>
              <p:nvPr/>
            </p:nvSpPr>
            <p:spPr>
              <a:xfrm>
                <a:off x="9750274" y="2082908"/>
                <a:ext cx="511085" cy="442597"/>
              </a:xfrm>
              <a:custGeom>
                <a:avLst/>
                <a:gdLst/>
                <a:ahLst/>
                <a:cxnLst/>
                <a:rect l="l" t="t" r="r" b="b"/>
                <a:pathLst>
                  <a:path w="15186" h="13151" extrusionOk="0">
                    <a:moveTo>
                      <a:pt x="3797" y="1"/>
                    </a:moveTo>
                    <a:lnTo>
                      <a:pt x="1"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9"/>
              <p:cNvSpPr/>
              <p:nvPr/>
            </p:nvSpPr>
            <p:spPr>
              <a:xfrm>
                <a:off x="8914015" y="3046450"/>
                <a:ext cx="511085" cy="442631"/>
              </a:xfrm>
              <a:custGeom>
                <a:avLst/>
                <a:gdLst/>
                <a:ahLst/>
                <a:cxnLst/>
                <a:rect l="l" t="t" r="r" b="b"/>
                <a:pathLst>
                  <a:path w="15186" h="13152" extrusionOk="0">
                    <a:moveTo>
                      <a:pt x="3797" y="1"/>
                    </a:moveTo>
                    <a:lnTo>
                      <a:pt x="0"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9"/>
              <p:cNvSpPr/>
              <p:nvPr/>
            </p:nvSpPr>
            <p:spPr>
              <a:xfrm>
                <a:off x="8495885" y="2323810"/>
                <a:ext cx="511018" cy="442597"/>
              </a:xfrm>
              <a:custGeom>
                <a:avLst/>
                <a:gdLst/>
                <a:ahLst/>
                <a:cxnLst/>
                <a:rect l="l" t="t" r="r" b="b"/>
                <a:pathLst>
                  <a:path w="15184" h="13151" extrusionOk="0">
                    <a:moveTo>
                      <a:pt x="3796" y="0"/>
                    </a:moveTo>
                    <a:lnTo>
                      <a:pt x="1" y="6575"/>
                    </a:lnTo>
                    <a:lnTo>
                      <a:pt x="3796" y="13150"/>
                    </a:lnTo>
                    <a:lnTo>
                      <a:pt x="11389" y="13150"/>
                    </a:lnTo>
                    <a:lnTo>
                      <a:pt x="15183" y="6575"/>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9"/>
              <p:cNvSpPr/>
              <p:nvPr/>
            </p:nvSpPr>
            <p:spPr>
              <a:xfrm>
                <a:off x="9332144" y="2805582"/>
                <a:ext cx="511085" cy="442597"/>
              </a:xfrm>
              <a:custGeom>
                <a:avLst/>
                <a:gdLst/>
                <a:ahLst/>
                <a:cxnLst/>
                <a:rect l="l" t="t" r="r" b="b"/>
                <a:pathLst>
                  <a:path w="15186" h="13151" extrusionOk="0">
                    <a:moveTo>
                      <a:pt x="3796" y="0"/>
                    </a:moveTo>
                    <a:lnTo>
                      <a:pt x="1" y="6575"/>
                    </a:lnTo>
                    <a:lnTo>
                      <a:pt x="3796" y="13151"/>
                    </a:lnTo>
                    <a:lnTo>
                      <a:pt x="11389" y="13151"/>
                    </a:lnTo>
                    <a:lnTo>
                      <a:pt x="15186" y="6575"/>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0" name="Google Shape;630;p39"/>
            <p:cNvPicPr preferRelativeResize="0"/>
            <p:nvPr/>
          </p:nvPicPr>
          <p:blipFill rotWithShape="1">
            <a:blip r:embed="rId3">
              <a:alphaModFix/>
            </a:blip>
            <a:srcRect l="24351" t="9573" r="24351" b="9565"/>
            <a:stretch/>
          </p:blipFill>
          <p:spPr>
            <a:xfrm>
              <a:off x="6935708" y="1938344"/>
              <a:ext cx="1534680" cy="2419089"/>
            </a:xfrm>
            <a:prstGeom prst="rect">
              <a:avLst/>
            </a:prstGeom>
            <a:noFill/>
            <a:ln>
              <a:noFill/>
            </a:ln>
            <a:effectLst>
              <a:outerShdw blurRad="57150" dist="19050" dir="5400000" algn="bl" rotWithShape="0">
                <a:schemeClr val="dk1">
                  <a:alpha val="50000"/>
                </a:schemeClr>
              </a:outerShdw>
            </a:effectLst>
          </p:spPr>
        </p:pic>
        <p:sp>
          <p:nvSpPr>
            <p:cNvPr id="631" name="Google Shape;631;p39"/>
            <p:cNvSpPr/>
            <p:nvPr/>
          </p:nvSpPr>
          <p:spPr>
            <a:xfrm>
              <a:off x="5454325" y="4193075"/>
              <a:ext cx="2938200" cy="411000"/>
            </a:xfrm>
            <a:prstGeom prst="ellipse">
              <a:avLst/>
            </a:prstGeom>
            <a:solidFill>
              <a:schemeClr val="dk1">
                <a:alpha val="17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2" name="Google Shape;632;p39"/>
            <p:cNvPicPr preferRelativeResize="0"/>
            <p:nvPr/>
          </p:nvPicPr>
          <p:blipFill rotWithShape="1">
            <a:blip r:embed="rId4">
              <a:alphaModFix/>
            </a:blip>
            <a:srcRect l="11737" t="11455" r="11745" b="11455"/>
            <a:stretch/>
          </p:blipFill>
          <p:spPr>
            <a:xfrm>
              <a:off x="5487200" y="1811000"/>
              <a:ext cx="2638451" cy="2658250"/>
            </a:xfrm>
            <a:prstGeom prst="rect">
              <a:avLst/>
            </a:prstGeom>
            <a:noFill/>
            <a:ln>
              <a:noFill/>
            </a:ln>
            <a:effectLst>
              <a:outerShdw blurRad="57150" dist="19050" dir="5400000" algn="bl" rotWithShape="0">
                <a:schemeClr val="dk1">
                  <a:alpha val="50000"/>
                </a:schemeClr>
              </a:outerShdw>
            </a:effectLst>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4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Type of biomolecules </a:t>
            </a:r>
            <a:endParaRPr/>
          </a:p>
        </p:txBody>
      </p:sp>
      <p:sp>
        <p:nvSpPr>
          <p:cNvPr id="771" name="Google Shape;771;p48"/>
          <p:cNvSpPr txBox="1">
            <a:spLocks noGrp="1"/>
          </p:cNvSpPr>
          <p:nvPr>
            <p:ph type="subTitle" idx="1"/>
          </p:nvPr>
        </p:nvSpPr>
        <p:spPr>
          <a:xfrm>
            <a:off x="2110136" y="1988165"/>
            <a:ext cx="19782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772" name="Google Shape;772;p48"/>
          <p:cNvSpPr txBox="1">
            <a:spLocks noGrp="1"/>
          </p:cNvSpPr>
          <p:nvPr>
            <p:ph type="subTitle" idx="2"/>
          </p:nvPr>
        </p:nvSpPr>
        <p:spPr>
          <a:xfrm>
            <a:off x="5706414" y="1988165"/>
            <a:ext cx="19782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773" name="Google Shape;773;p48"/>
          <p:cNvSpPr txBox="1">
            <a:spLocks noGrp="1"/>
          </p:cNvSpPr>
          <p:nvPr>
            <p:ph type="subTitle" idx="3"/>
          </p:nvPr>
        </p:nvSpPr>
        <p:spPr>
          <a:xfrm>
            <a:off x="2110136" y="3507215"/>
            <a:ext cx="19782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774" name="Google Shape;774;p48"/>
          <p:cNvSpPr txBox="1">
            <a:spLocks noGrp="1"/>
          </p:cNvSpPr>
          <p:nvPr>
            <p:ph type="subTitle" idx="4"/>
          </p:nvPr>
        </p:nvSpPr>
        <p:spPr>
          <a:xfrm>
            <a:off x="5706414" y="3507215"/>
            <a:ext cx="19782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775" name="Google Shape;775;p48"/>
          <p:cNvSpPr txBox="1">
            <a:spLocks noGrp="1"/>
          </p:cNvSpPr>
          <p:nvPr>
            <p:ph type="subTitle" idx="5"/>
          </p:nvPr>
        </p:nvSpPr>
        <p:spPr>
          <a:xfrm>
            <a:off x="2110136" y="1582725"/>
            <a:ext cx="1978200"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Carbohydrates</a:t>
            </a:r>
            <a:endParaRPr/>
          </a:p>
        </p:txBody>
      </p:sp>
      <p:sp>
        <p:nvSpPr>
          <p:cNvPr id="776" name="Google Shape;776;p48"/>
          <p:cNvSpPr txBox="1">
            <a:spLocks noGrp="1"/>
          </p:cNvSpPr>
          <p:nvPr>
            <p:ph type="subTitle" idx="6"/>
          </p:nvPr>
        </p:nvSpPr>
        <p:spPr>
          <a:xfrm>
            <a:off x="2110136" y="3101875"/>
            <a:ext cx="1978200"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Lipids</a:t>
            </a:r>
            <a:endParaRPr/>
          </a:p>
        </p:txBody>
      </p:sp>
      <p:sp>
        <p:nvSpPr>
          <p:cNvPr id="777" name="Google Shape;777;p48"/>
          <p:cNvSpPr txBox="1">
            <a:spLocks noGrp="1"/>
          </p:cNvSpPr>
          <p:nvPr>
            <p:ph type="subTitle" idx="7"/>
          </p:nvPr>
        </p:nvSpPr>
        <p:spPr>
          <a:xfrm>
            <a:off x="5706411" y="1582725"/>
            <a:ext cx="1978200"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Proteins</a:t>
            </a:r>
            <a:endParaRPr/>
          </a:p>
        </p:txBody>
      </p:sp>
      <p:sp>
        <p:nvSpPr>
          <p:cNvPr id="778" name="Google Shape;778;p48"/>
          <p:cNvSpPr txBox="1">
            <a:spLocks noGrp="1"/>
          </p:cNvSpPr>
          <p:nvPr>
            <p:ph type="subTitle" idx="8"/>
          </p:nvPr>
        </p:nvSpPr>
        <p:spPr>
          <a:xfrm>
            <a:off x="5706411" y="3101875"/>
            <a:ext cx="1978200"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Nucleic acids</a:t>
            </a:r>
            <a:endParaRPr/>
          </a:p>
        </p:txBody>
      </p:sp>
      <p:sp>
        <p:nvSpPr>
          <p:cNvPr id="779" name="Google Shape;779;p48"/>
          <p:cNvSpPr/>
          <p:nvPr/>
        </p:nvSpPr>
        <p:spPr>
          <a:xfrm>
            <a:off x="1459376" y="1546071"/>
            <a:ext cx="650748" cy="557800"/>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8"/>
          <p:cNvSpPr/>
          <p:nvPr/>
        </p:nvSpPr>
        <p:spPr>
          <a:xfrm>
            <a:off x="1459376" y="3065221"/>
            <a:ext cx="650748" cy="557800"/>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8"/>
          <p:cNvSpPr/>
          <p:nvPr/>
        </p:nvSpPr>
        <p:spPr>
          <a:xfrm>
            <a:off x="5055676" y="1546071"/>
            <a:ext cx="650748" cy="557800"/>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8"/>
          <p:cNvSpPr/>
          <p:nvPr/>
        </p:nvSpPr>
        <p:spPr>
          <a:xfrm>
            <a:off x="5055676" y="3065221"/>
            <a:ext cx="650748" cy="557800"/>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8"/>
          <p:cNvSpPr/>
          <p:nvPr/>
        </p:nvSpPr>
        <p:spPr>
          <a:xfrm>
            <a:off x="5223940" y="3164046"/>
            <a:ext cx="314218" cy="360144"/>
          </a:xfrm>
          <a:custGeom>
            <a:avLst/>
            <a:gdLst/>
            <a:ahLst/>
            <a:cxnLst/>
            <a:rect l="l" t="t" r="r" b="b"/>
            <a:pathLst>
              <a:path w="10516" h="12053" extrusionOk="0">
                <a:moveTo>
                  <a:pt x="4734" y="1661"/>
                </a:moveTo>
                <a:cubicBezTo>
                  <a:pt x="4678" y="2007"/>
                  <a:pt x="4597" y="2335"/>
                  <a:pt x="4497" y="2634"/>
                </a:cubicBezTo>
                <a:cubicBezTo>
                  <a:pt x="4472" y="2629"/>
                  <a:pt x="1061" y="2626"/>
                  <a:pt x="1061" y="2626"/>
                </a:cubicBezTo>
                <a:cubicBezTo>
                  <a:pt x="960" y="2327"/>
                  <a:pt x="882" y="2004"/>
                  <a:pt x="825" y="1661"/>
                </a:cubicBezTo>
                <a:close/>
                <a:moveTo>
                  <a:pt x="4199" y="3331"/>
                </a:moveTo>
                <a:cubicBezTo>
                  <a:pt x="3806" y="4089"/>
                  <a:pt x="3292" y="4468"/>
                  <a:pt x="2779" y="4468"/>
                </a:cubicBezTo>
                <a:cubicBezTo>
                  <a:pt x="2266" y="4468"/>
                  <a:pt x="1753" y="4089"/>
                  <a:pt x="1359" y="3331"/>
                </a:cubicBezTo>
                <a:close/>
                <a:moveTo>
                  <a:pt x="2779" y="5180"/>
                </a:moveTo>
                <a:cubicBezTo>
                  <a:pt x="3270" y="5180"/>
                  <a:pt x="3657" y="5542"/>
                  <a:pt x="3892" y="5845"/>
                </a:cubicBezTo>
                <a:cubicBezTo>
                  <a:pt x="4001" y="5986"/>
                  <a:pt x="4103" y="6146"/>
                  <a:pt x="4196" y="6321"/>
                </a:cubicBezTo>
                <a:lnTo>
                  <a:pt x="1359" y="6321"/>
                </a:lnTo>
                <a:cubicBezTo>
                  <a:pt x="1731" y="5620"/>
                  <a:pt x="2234" y="5180"/>
                  <a:pt x="2779" y="5180"/>
                </a:cubicBezTo>
                <a:close/>
                <a:moveTo>
                  <a:pt x="4495" y="7021"/>
                </a:moveTo>
                <a:cubicBezTo>
                  <a:pt x="4557" y="7208"/>
                  <a:pt x="4613" y="7402"/>
                  <a:pt x="4658" y="7606"/>
                </a:cubicBezTo>
                <a:cubicBezTo>
                  <a:pt x="4547" y="7728"/>
                  <a:pt x="4447" y="7857"/>
                  <a:pt x="4357" y="7994"/>
                </a:cubicBezTo>
                <a:lnTo>
                  <a:pt x="824" y="7994"/>
                </a:lnTo>
                <a:cubicBezTo>
                  <a:pt x="881" y="7651"/>
                  <a:pt x="959" y="7326"/>
                  <a:pt x="1060" y="7028"/>
                </a:cubicBezTo>
                <a:cubicBezTo>
                  <a:pt x="1060" y="7028"/>
                  <a:pt x="4470" y="7026"/>
                  <a:pt x="4495" y="7021"/>
                </a:cubicBezTo>
                <a:close/>
                <a:moveTo>
                  <a:pt x="7206" y="4355"/>
                </a:moveTo>
                <a:lnTo>
                  <a:pt x="7206" y="7089"/>
                </a:lnTo>
                <a:cubicBezTo>
                  <a:pt x="7206" y="7247"/>
                  <a:pt x="7311" y="7386"/>
                  <a:pt x="7464" y="7429"/>
                </a:cubicBezTo>
                <a:cubicBezTo>
                  <a:pt x="8211" y="7637"/>
                  <a:pt x="8785" y="8211"/>
                  <a:pt x="9015" y="8923"/>
                </a:cubicBezTo>
                <a:lnTo>
                  <a:pt x="4691" y="8923"/>
                </a:lnTo>
                <a:cubicBezTo>
                  <a:pt x="4920" y="8211"/>
                  <a:pt x="5495" y="7637"/>
                  <a:pt x="6240" y="7429"/>
                </a:cubicBezTo>
                <a:cubicBezTo>
                  <a:pt x="6393" y="7387"/>
                  <a:pt x="6499" y="7247"/>
                  <a:pt x="6499" y="7089"/>
                </a:cubicBezTo>
                <a:lnTo>
                  <a:pt x="6499" y="4355"/>
                </a:lnTo>
                <a:close/>
                <a:moveTo>
                  <a:pt x="9124" y="9630"/>
                </a:moveTo>
                <a:cubicBezTo>
                  <a:pt x="9122" y="10297"/>
                  <a:pt x="8832" y="10917"/>
                  <a:pt x="8325" y="11349"/>
                </a:cubicBezTo>
                <a:lnTo>
                  <a:pt x="5381" y="11349"/>
                </a:lnTo>
                <a:cubicBezTo>
                  <a:pt x="4874" y="10919"/>
                  <a:pt x="4585" y="10299"/>
                  <a:pt x="4581" y="9630"/>
                </a:cubicBezTo>
                <a:close/>
                <a:moveTo>
                  <a:pt x="5177" y="0"/>
                </a:moveTo>
                <a:cubicBezTo>
                  <a:pt x="5175" y="0"/>
                  <a:pt x="5174" y="0"/>
                  <a:pt x="5172" y="0"/>
                </a:cubicBezTo>
                <a:cubicBezTo>
                  <a:pt x="4977" y="3"/>
                  <a:pt x="4821" y="164"/>
                  <a:pt x="4825" y="360"/>
                </a:cubicBezTo>
                <a:cubicBezTo>
                  <a:pt x="4828" y="556"/>
                  <a:pt x="4823" y="759"/>
                  <a:pt x="4812" y="954"/>
                </a:cubicBezTo>
                <a:lnTo>
                  <a:pt x="744" y="954"/>
                </a:lnTo>
                <a:cubicBezTo>
                  <a:pt x="733" y="760"/>
                  <a:pt x="728" y="560"/>
                  <a:pt x="731" y="364"/>
                </a:cubicBezTo>
                <a:cubicBezTo>
                  <a:pt x="735" y="169"/>
                  <a:pt x="579" y="7"/>
                  <a:pt x="385" y="3"/>
                </a:cubicBezTo>
                <a:cubicBezTo>
                  <a:pt x="383" y="3"/>
                  <a:pt x="381" y="3"/>
                  <a:pt x="379" y="3"/>
                </a:cubicBezTo>
                <a:cubicBezTo>
                  <a:pt x="187" y="3"/>
                  <a:pt x="28" y="158"/>
                  <a:pt x="24" y="350"/>
                </a:cubicBezTo>
                <a:cubicBezTo>
                  <a:pt x="1" y="1590"/>
                  <a:pt x="269" y="2830"/>
                  <a:pt x="771" y="3729"/>
                </a:cubicBezTo>
                <a:cubicBezTo>
                  <a:pt x="1038" y="4210"/>
                  <a:pt x="1358" y="4580"/>
                  <a:pt x="1709" y="4826"/>
                </a:cubicBezTo>
                <a:cubicBezTo>
                  <a:pt x="439" y="5790"/>
                  <a:pt x="18" y="7589"/>
                  <a:pt x="24" y="9301"/>
                </a:cubicBezTo>
                <a:cubicBezTo>
                  <a:pt x="28" y="9494"/>
                  <a:pt x="186" y="9648"/>
                  <a:pt x="378" y="9648"/>
                </a:cubicBezTo>
                <a:lnTo>
                  <a:pt x="385" y="9648"/>
                </a:lnTo>
                <a:cubicBezTo>
                  <a:pt x="579" y="9645"/>
                  <a:pt x="735" y="9484"/>
                  <a:pt x="731" y="9288"/>
                </a:cubicBezTo>
                <a:cubicBezTo>
                  <a:pt x="728" y="9092"/>
                  <a:pt x="733" y="8892"/>
                  <a:pt x="744" y="8698"/>
                </a:cubicBezTo>
                <a:lnTo>
                  <a:pt x="4019" y="8698"/>
                </a:lnTo>
                <a:cubicBezTo>
                  <a:pt x="3625" y="9872"/>
                  <a:pt x="4044" y="11234"/>
                  <a:pt x="5041" y="11980"/>
                </a:cubicBezTo>
                <a:cubicBezTo>
                  <a:pt x="5102" y="12027"/>
                  <a:pt x="5177" y="12053"/>
                  <a:pt x="5256" y="12053"/>
                </a:cubicBezTo>
                <a:lnTo>
                  <a:pt x="8449" y="12053"/>
                </a:lnTo>
                <a:cubicBezTo>
                  <a:pt x="8526" y="12053"/>
                  <a:pt x="8602" y="12027"/>
                  <a:pt x="8664" y="11980"/>
                </a:cubicBezTo>
                <a:cubicBezTo>
                  <a:pt x="10516" y="10592"/>
                  <a:pt x="10064" y="7634"/>
                  <a:pt x="7911" y="6834"/>
                </a:cubicBezTo>
                <a:lnTo>
                  <a:pt x="7911" y="4356"/>
                </a:lnTo>
                <a:lnTo>
                  <a:pt x="8017" y="4356"/>
                </a:lnTo>
                <a:cubicBezTo>
                  <a:pt x="8486" y="4337"/>
                  <a:pt x="8486" y="3668"/>
                  <a:pt x="8017" y="3649"/>
                </a:cubicBezTo>
                <a:lnTo>
                  <a:pt x="5687" y="3649"/>
                </a:lnTo>
                <a:cubicBezTo>
                  <a:pt x="5218" y="3668"/>
                  <a:pt x="5218" y="4337"/>
                  <a:pt x="5687" y="4356"/>
                </a:cubicBezTo>
                <a:lnTo>
                  <a:pt x="5793" y="4356"/>
                </a:lnTo>
                <a:lnTo>
                  <a:pt x="5793" y="6834"/>
                </a:lnTo>
                <a:cubicBezTo>
                  <a:pt x="5605" y="6905"/>
                  <a:pt x="5427" y="6995"/>
                  <a:pt x="5261" y="7101"/>
                </a:cubicBezTo>
                <a:cubicBezTo>
                  <a:pt x="4979" y="6148"/>
                  <a:pt x="4580" y="5365"/>
                  <a:pt x="3847" y="4827"/>
                </a:cubicBezTo>
                <a:cubicBezTo>
                  <a:pt x="4198" y="4581"/>
                  <a:pt x="4518" y="4211"/>
                  <a:pt x="4785" y="3729"/>
                </a:cubicBezTo>
                <a:cubicBezTo>
                  <a:pt x="5287" y="2830"/>
                  <a:pt x="5558" y="1586"/>
                  <a:pt x="5532" y="346"/>
                </a:cubicBezTo>
                <a:cubicBezTo>
                  <a:pt x="5528" y="154"/>
                  <a:pt x="5369" y="0"/>
                  <a:pt x="51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4" name="Google Shape;784;p48"/>
          <p:cNvGrpSpPr/>
          <p:nvPr/>
        </p:nvGrpSpPr>
        <p:grpSpPr>
          <a:xfrm>
            <a:off x="1603419" y="1644843"/>
            <a:ext cx="362654" cy="360263"/>
            <a:chOff x="2776219" y="2115031"/>
            <a:chExt cx="362654" cy="360263"/>
          </a:xfrm>
        </p:grpSpPr>
        <p:sp>
          <p:nvSpPr>
            <p:cNvPr id="785" name="Google Shape;785;p48"/>
            <p:cNvSpPr/>
            <p:nvPr/>
          </p:nvSpPr>
          <p:spPr>
            <a:xfrm>
              <a:off x="2776219" y="2115031"/>
              <a:ext cx="362654" cy="360203"/>
            </a:xfrm>
            <a:custGeom>
              <a:avLst/>
              <a:gdLst/>
              <a:ahLst/>
              <a:cxnLst/>
              <a:rect l="l" t="t" r="r" b="b"/>
              <a:pathLst>
                <a:path w="12137" h="12055" extrusionOk="0">
                  <a:moveTo>
                    <a:pt x="6423" y="706"/>
                  </a:moveTo>
                  <a:lnTo>
                    <a:pt x="6423" y="2871"/>
                  </a:lnTo>
                  <a:cubicBezTo>
                    <a:pt x="6423" y="3022"/>
                    <a:pt x="6520" y="3158"/>
                    <a:pt x="6664" y="3205"/>
                  </a:cubicBezTo>
                  <a:cubicBezTo>
                    <a:pt x="7315" y="3424"/>
                    <a:pt x="7781" y="3978"/>
                    <a:pt x="7901" y="4639"/>
                  </a:cubicBezTo>
                  <a:lnTo>
                    <a:pt x="4240" y="4639"/>
                  </a:lnTo>
                  <a:cubicBezTo>
                    <a:pt x="4357" y="3978"/>
                    <a:pt x="4824" y="3424"/>
                    <a:pt x="5475" y="3205"/>
                  </a:cubicBezTo>
                  <a:cubicBezTo>
                    <a:pt x="5619" y="3156"/>
                    <a:pt x="5716" y="3022"/>
                    <a:pt x="5716" y="2871"/>
                  </a:cubicBezTo>
                  <a:lnTo>
                    <a:pt x="5716" y="706"/>
                  </a:lnTo>
                  <a:close/>
                  <a:moveTo>
                    <a:pt x="7889" y="5347"/>
                  </a:moveTo>
                  <a:cubicBezTo>
                    <a:pt x="7714" y="6192"/>
                    <a:pt x="6965" y="6827"/>
                    <a:pt x="6069" y="6827"/>
                  </a:cubicBezTo>
                  <a:cubicBezTo>
                    <a:pt x="5173" y="6827"/>
                    <a:pt x="4423" y="6191"/>
                    <a:pt x="4247" y="5347"/>
                  </a:cubicBezTo>
                  <a:close/>
                  <a:moveTo>
                    <a:pt x="5076" y="1"/>
                  </a:moveTo>
                  <a:cubicBezTo>
                    <a:pt x="4647" y="12"/>
                    <a:pt x="4595" y="610"/>
                    <a:pt x="5009" y="700"/>
                  </a:cubicBezTo>
                  <a:lnTo>
                    <a:pt x="5009" y="2630"/>
                  </a:lnTo>
                  <a:cubicBezTo>
                    <a:pt x="4199" y="2997"/>
                    <a:pt x="3638" y="3758"/>
                    <a:pt x="3524" y="4638"/>
                  </a:cubicBezTo>
                  <a:lnTo>
                    <a:pt x="1501" y="4638"/>
                  </a:lnTo>
                  <a:cubicBezTo>
                    <a:pt x="1033" y="4656"/>
                    <a:pt x="1033" y="5325"/>
                    <a:pt x="1501" y="5345"/>
                  </a:cubicBezTo>
                  <a:lnTo>
                    <a:pt x="1883" y="5345"/>
                  </a:lnTo>
                  <a:lnTo>
                    <a:pt x="56" y="11602"/>
                  </a:lnTo>
                  <a:cubicBezTo>
                    <a:pt x="0" y="11789"/>
                    <a:pt x="108" y="11985"/>
                    <a:pt x="295" y="12040"/>
                  </a:cubicBezTo>
                  <a:cubicBezTo>
                    <a:pt x="328" y="12050"/>
                    <a:pt x="361" y="12055"/>
                    <a:pt x="394" y="12055"/>
                  </a:cubicBezTo>
                  <a:cubicBezTo>
                    <a:pt x="544" y="12055"/>
                    <a:pt x="689" y="11955"/>
                    <a:pt x="733" y="11800"/>
                  </a:cubicBezTo>
                  <a:lnTo>
                    <a:pt x="2616" y="5348"/>
                  </a:lnTo>
                  <a:lnTo>
                    <a:pt x="3529" y="5348"/>
                  </a:lnTo>
                  <a:cubicBezTo>
                    <a:pt x="3778" y="6798"/>
                    <a:pt x="4922" y="7523"/>
                    <a:pt x="6067" y="7523"/>
                  </a:cubicBezTo>
                  <a:cubicBezTo>
                    <a:pt x="7211" y="7523"/>
                    <a:pt x="8356" y="6797"/>
                    <a:pt x="8605" y="5348"/>
                  </a:cubicBezTo>
                  <a:lnTo>
                    <a:pt x="9518" y="5348"/>
                  </a:lnTo>
                  <a:lnTo>
                    <a:pt x="11401" y="11800"/>
                  </a:lnTo>
                  <a:cubicBezTo>
                    <a:pt x="11446" y="11956"/>
                    <a:pt x="11590" y="12055"/>
                    <a:pt x="11741" y="12055"/>
                  </a:cubicBezTo>
                  <a:cubicBezTo>
                    <a:pt x="11774" y="12055"/>
                    <a:pt x="11807" y="12050"/>
                    <a:pt x="11840" y="12040"/>
                  </a:cubicBezTo>
                  <a:cubicBezTo>
                    <a:pt x="12029" y="11985"/>
                    <a:pt x="12137" y="11789"/>
                    <a:pt x="12082" y="11602"/>
                  </a:cubicBezTo>
                  <a:lnTo>
                    <a:pt x="10254" y="5345"/>
                  </a:lnTo>
                  <a:lnTo>
                    <a:pt x="10636" y="5345"/>
                  </a:lnTo>
                  <a:cubicBezTo>
                    <a:pt x="11104" y="5325"/>
                    <a:pt x="11104" y="4656"/>
                    <a:pt x="10636" y="4638"/>
                  </a:cubicBezTo>
                  <a:lnTo>
                    <a:pt x="8613" y="4638"/>
                  </a:lnTo>
                  <a:cubicBezTo>
                    <a:pt x="8500" y="3758"/>
                    <a:pt x="7939" y="2996"/>
                    <a:pt x="7128" y="2630"/>
                  </a:cubicBezTo>
                  <a:lnTo>
                    <a:pt x="7128" y="700"/>
                  </a:lnTo>
                  <a:cubicBezTo>
                    <a:pt x="7543" y="609"/>
                    <a:pt x="7488" y="13"/>
                    <a:pt x="7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8"/>
            <p:cNvSpPr/>
            <p:nvPr/>
          </p:nvSpPr>
          <p:spPr>
            <a:xfrm>
              <a:off x="2871805" y="2354220"/>
              <a:ext cx="171451" cy="121074"/>
            </a:xfrm>
            <a:custGeom>
              <a:avLst/>
              <a:gdLst/>
              <a:ahLst/>
              <a:cxnLst/>
              <a:rect l="l" t="t" r="r" b="b"/>
              <a:pathLst>
                <a:path w="5738" h="4052" extrusionOk="0">
                  <a:moveTo>
                    <a:pt x="2870" y="844"/>
                  </a:moveTo>
                  <a:cubicBezTo>
                    <a:pt x="2946" y="947"/>
                    <a:pt x="3043" y="1086"/>
                    <a:pt x="3140" y="1254"/>
                  </a:cubicBezTo>
                  <a:cubicBezTo>
                    <a:pt x="3343" y="1603"/>
                    <a:pt x="3434" y="1869"/>
                    <a:pt x="3434" y="1977"/>
                  </a:cubicBezTo>
                  <a:cubicBezTo>
                    <a:pt x="3434" y="2289"/>
                    <a:pt x="3180" y="2542"/>
                    <a:pt x="2870" y="2542"/>
                  </a:cubicBezTo>
                  <a:cubicBezTo>
                    <a:pt x="2558" y="2542"/>
                    <a:pt x="2305" y="2289"/>
                    <a:pt x="2305" y="1977"/>
                  </a:cubicBezTo>
                  <a:cubicBezTo>
                    <a:pt x="2305" y="1869"/>
                    <a:pt x="2395" y="1603"/>
                    <a:pt x="2599" y="1254"/>
                  </a:cubicBezTo>
                  <a:cubicBezTo>
                    <a:pt x="2696" y="1086"/>
                    <a:pt x="2793" y="947"/>
                    <a:pt x="2870" y="844"/>
                  </a:cubicBezTo>
                  <a:close/>
                  <a:moveTo>
                    <a:pt x="2870" y="1"/>
                  </a:moveTo>
                  <a:cubicBezTo>
                    <a:pt x="2711" y="1"/>
                    <a:pt x="2553" y="104"/>
                    <a:pt x="2390" y="312"/>
                  </a:cubicBezTo>
                  <a:cubicBezTo>
                    <a:pt x="2285" y="441"/>
                    <a:pt x="2164" y="611"/>
                    <a:pt x="2054" y="790"/>
                  </a:cubicBezTo>
                  <a:cubicBezTo>
                    <a:pt x="1696" y="1377"/>
                    <a:pt x="1396" y="2014"/>
                    <a:pt x="1783" y="2637"/>
                  </a:cubicBezTo>
                  <a:lnTo>
                    <a:pt x="632" y="2637"/>
                  </a:lnTo>
                  <a:cubicBezTo>
                    <a:pt x="480" y="2637"/>
                    <a:pt x="346" y="2734"/>
                    <a:pt x="297" y="2879"/>
                  </a:cubicBezTo>
                  <a:lnTo>
                    <a:pt x="62" y="3585"/>
                  </a:lnTo>
                  <a:cubicBezTo>
                    <a:pt x="0" y="3770"/>
                    <a:pt x="100" y="3971"/>
                    <a:pt x="284" y="4032"/>
                  </a:cubicBezTo>
                  <a:cubicBezTo>
                    <a:pt x="320" y="4044"/>
                    <a:pt x="358" y="4050"/>
                    <a:pt x="395" y="4050"/>
                  </a:cubicBezTo>
                  <a:cubicBezTo>
                    <a:pt x="541" y="4050"/>
                    <a:pt x="682" y="3958"/>
                    <a:pt x="731" y="3810"/>
                  </a:cubicBezTo>
                  <a:lnTo>
                    <a:pt x="886" y="3345"/>
                  </a:lnTo>
                  <a:lnTo>
                    <a:pt x="4851" y="3345"/>
                  </a:lnTo>
                  <a:lnTo>
                    <a:pt x="5005" y="3810"/>
                  </a:lnTo>
                  <a:cubicBezTo>
                    <a:pt x="5054" y="3957"/>
                    <a:pt x="5191" y="4051"/>
                    <a:pt x="5339" y="4051"/>
                  </a:cubicBezTo>
                  <a:cubicBezTo>
                    <a:pt x="5376" y="4051"/>
                    <a:pt x="5414" y="4045"/>
                    <a:pt x="5452" y="4032"/>
                  </a:cubicBezTo>
                  <a:cubicBezTo>
                    <a:pt x="5636" y="3971"/>
                    <a:pt x="5738" y="3771"/>
                    <a:pt x="5675" y="3585"/>
                  </a:cubicBezTo>
                  <a:lnTo>
                    <a:pt x="5442" y="2879"/>
                  </a:lnTo>
                  <a:cubicBezTo>
                    <a:pt x="5394" y="2734"/>
                    <a:pt x="5258" y="2637"/>
                    <a:pt x="5107" y="2637"/>
                  </a:cubicBezTo>
                  <a:lnTo>
                    <a:pt x="3956" y="2637"/>
                  </a:lnTo>
                  <a:cubicBezTo>
                    <a:pt x="4345" y="2014"/>
                    <a:pt x="4044" y="1377"/>
                    <a:pt x="3685" y="790"/>
                  </a:cubicBezTo>
                  <a:cubicBezTo>
                    <a:pt x="3573" y="610"/>
                    <a:pt x="3455" y="440"/>
                    <a:pt x="3348" y="312"/>
                  </a:cubicBezTo>
                  <a:cubicBezTo>
                    <a:pt x="3186" y="104"/>
                    <a:pt x="3028" y="1"/>
                    <a:pt x="2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48"/>
          <p:cNvGrpSpPr/>
          <p:nvPr/>
        </p:nvGrpSpPr>
        <p:grpSpPr>
          <a:xfrm>
            <a:off x="1607859" y="3164023"/>
            <a:ext cx="353779" cy="360203"/>
            <a:chOff x="4064584" y="2115061"/>
            <a:chExt cx="353779" cy="360203"/>
          </a:xfrm>
        </p:grpSpPr>
        <p:sp>
          <p:nvSpPr>
            <p:cNvPr id="788" name="Google Shape;788;p48"/>
            <p:cNvSpPr/>
            <p:nvPr/>
          </p:nvSpPr>
          <p:spPr>
            <a:xfrm>
              <a:off x="4121386" y="2115061"/>
              <a:ext cx="198822" cy="72399"/>
            </a:xfrm>
            <a:custGeom>
              <a:avLst/>
              <a:gdLst/>
              <a:ahLst/>
              <a:cxnLst/>
              <a:rect l="l" t="t" r="r" b="b"/>
              <a:pathLst>
                <a:path w="6654" h="2423" extrusionOk="0">
                  <a:moveTo>
                    <a:pt x="2419" y="869"/>
                  </a:moveTo>
                  <a:lnTo>
                    <a:pt x="2419" y="1576"/>
                  </a:lnTo>
                  <a:lnTo>
                    <a:pt x="1406" y="1576"/>
                  </a:lnTo>
                  <a:cubicBezTo>
                    <a:pt x="938" y="1557"/>
                    <a:pt x="938" y="889"/>
                    <a:pt x="1406" y="869"/>
                  </a:cubicBezTo>
                  <a:close/>
                  <a:moveTo>
                    <a:pt x="4573" y="870"/>
                  </a:moveTo>
                  <a:cubicBezTo>
                    <a:pt x="4735" y="870"/>
                    <a:pt x="4865" y="943"/>
                    <a:pt x="4950" y="1082"/>
                  </a:cubicBezTo>
                  <a:cubicBezTo>
                    <a:pt x="4981" y="1132"/>
                    <a:pt x="5017" y="1180"/>
                    <a:pt x="5054" y="1223"/>
                  </a:cubicBezTo>
                  <a:cubicBezTo>
                    <a:pt x="5016" y="1266"/>
                    <a:pt x="4981" y="1313"/>
                    <a:pt x="4950" y="1364"/>
                  </a:cubicBezTo>
                  <a:cubicBezTo>
                    <a:pt x="4864" y="1502"/>
                    <a:pt x="4733" y="1576"/>
                    <a:pt x="4570" y="1576"/>
                  </a:cubicBezTo>
                  <a:lnTo>
                    <a:pt x="3125" y="1576"/>
                  </a:lnTo>
                  <a:lnTo>
                    <a:pt x="3125" y="870"/>
                  </a:lnTo>
                  <a:lnTo>
                    <a:pt x="4570" y="870"/>
                  </a:lnTo>
                  <a:cubicBezTo>
                    <a:pt x="4571" y="870"/>
                    <a:pt x="4572" y="870"/>
                    <a:pt x="4573" y="870"/>
                  </a:cubicBezTo>
                  <a:close/>
                  <a:moveTo>
                    <a:pt x="2772" y="0"/>
                  </a:moveTo>
                  <a:cubicBezTo>
                    <a:pt x="2656" y="0"/>
                    <a:pt x="2540" y="55"/>
                    <a:pt x="2472" y="164"/>
                  </a:cubicBezTo>
                  <a:lnTo>
                    <a:pt x="1406" y="164"/>
                  </a:lnTo>
                  <a:cubicBezTo>
                    <a:pt x="0" y="222"/>
                    <a:pt x="1" y="2225"/>
                    <a:pt x="1406" y="2282"/>
                  </a:cubicBezTo>
                  <a:lnTo>
                    <a:pt x="2490" y="2282"/>
                  </a:lnTo>
                  <a:cubicBezTo>
                    <a:pt x="2557" y="2376"/>
                    <a:pt x="2664" y="2422"/>
                    <a:pt x="2771" y="2422"/>
                  </a:cubicBezTo>
                  <a:cubicBezTo>
                    <a:pt x="2879" y="2422"/>
                    <a:pt x="2987" y="2375"/>
                    <a:pt x="3054" y="2281"/>
                  </a:cubicBezTo>
                  <a:lnTo>
                    <a:pt x="4570" y="2281"/>
                  </a:lnTo>
                  <a:cubicBezTo>
                    <a:pt x="4979" y="2281"/>
                    <a:pt x="5337" y="2081"/>
                    <a:pt x="5550" y="1734"/>
                  </a:cubicBezTo>
                  <a:cubicBezTo>
                    <a:pt x="5612" y="1636"/>
                    <a:pt x="5717" y="1576"/>
                    <a:pt x="5831" y="1576"/>
                  </a:cubicBezTo>
                  <a:lnTo>
                    <a:pt x="6185" y="1576"/>
                  </a:lnTo>
                  <a:cubicBezTo>
                    <a:pt x="6654" y="1559"/>
                    <a:pt x="6654" y="888"/>
                    <a:pt x="6185" y="868"/>
                  </a:cubicBezTo>
                  <a:lnTo>
                    <a:pt x="5831" y="868"/>
                  </a:lnTo>
                  <a:cubicBezTo>
                    <a:pt x="5716" y="868"/>
                    <a:pt x="5611" y="809"/>
                    <a:pt x="5550" y="711"/>
                  </a:cubicBezTo>
                  <a:cubicBezTo>
                    <a:pt x="5335" y="362"/>
                    <a:pt x="4979" y="164"/>
                    <a:pt x="4570" y="164"/>
                  </a:cubicBezTo>
                  <a:lnTo>
                    <a:pt x="3069" y="164"/>
                  </a:lnTo>
                  <a:cubicBezTo>
                    <a:pt x="3002" y="55"/>
                    <a:pt x="2887" y="0"/>
                    <a:pt x="2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8"/>
            <p:cNvSpPr/>
            <p:nvPr/>
          </p:nvSpPr>
          <p:spPr>
            <a:xfrm>
              <a:off x="4271025" y="2194870"/>
              <a:ext cx="63316" cy="77748"/>
            </a:xfrm>
            <a:custGeom>
              <a:avLst/>
              <a:gdLst/>
              <a:ahLst/>
              <a:cxnLst/>
              <a:rect l="l" t="t" r="r" b="b"/>
              <a:pathLst>
                <a:path w="2119" h="2602" extrusionOk="0">
                  <a:moveTo>
                    <a:pt x="1060" y="881"/>
                  </a:moveTo>
                  <a:cubicBezTo>
                    <a:pt x="1227" y="1110"/>
                    <a:pt x="1413" y="1421"/>
                    <a:pt x="1413" y="1542"/>
                  </a:cubicBezTo>
                  <a:cubicBezTo>
                    <a:pt x="1412" y="1737"/>
                    <a:pt x="1254" y="1895"/>
                    <a:pt x="1060" y="1895"/>
                  </a:cubicBezTo>
                  <a:cubicBezTo>
                    <a:pt x="865" y="1895"/>
                    <a:pt x="706" y="1737"/>
                    <a:pt x="706" y="1542"/>
                  </a:cubicBezTo>
                  <a:cubicBezTo>
                    <a:pt x="706" y="1421"/>
                    <a:pt x="894" y="1111"/>
                    <a:pt x="1060" y="881"/>
                  </a:cubicBezTo>
                  <a:close/>
                  <a:moveTo>
                    <a:pt x="1060" y="0"/>
                  </a:moveTo>
                  <a:cubicBezTo>
                    <a:pt x="888" y="0"/>
                    <a:pt x="778" y="110"/>
                    <a:pt x="655" y="255"/>
                  </a:cubicBezTo>
                  <a:cubicBezTo>
                    <a:pt x="571" y="355"/>
                    <a:pt x="478" y="478"/>
                    <a:pt x="393" y="602"/>
                  </a:cubicBezTo>
                  <a:cubicBezTo>
                    <a:pt x="133" y="985"/>
                    <a:pt x="1" y="1300"/>
                    <a:pt x="1" y="1542"/>
                  </a:cubicBezTo>
                  <a:cubicBezTo>
                    <a:pt x="1" y="2126"/>
                    <a:pt x="476" y="2601"/>
                    <a:pt x="1060" y="2601"/>
                  </a:cubicBezTo>
                  <a:cubicBezTo>
                    <a:pt x="1644" y="2601"/>
                    <a:pt x="2119" y="2126"/>
                    <a:pt x="2119" y="1542"/>
                  </a:cubicBezTo>
                  <a:cubicBezTo>
                    <a:pt x="2119" y="1301"/>
                    <a:pt x="1987" y="985"/>
                    <a:pt x="1727" y="602"/>
                  </a:cubicBezTo>
                  <a:cubicBezTo>
                    <a:pt x="1643" y="478"/>
                    <a:pt x="1549" y="355"/>
                    <a:pt x="1464" y="255"/>
                  </a:cubicBezTo>
                  <a:cubicBezTo>
                    <a:pt x="1340" y="110"/>
                    <a:pt x="1233"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8"/>
            <p:cNvSpPr/>
            <p:nvPr/>
          </p:nvSpPr>
          <p:spPr>
            <a:xfrm>
              <a:off x="4064584" y="2293713"/>
              <a:ext cx="353779" cy="181551"/>
            </a:xfrm>
            <a:custGeom>
              <a:avLst/>
              <a:gdLst/>
              <a:ahLst/>
              <a:cxnLst/>
              <a:rect l="l" t="t" r="r" b="b"/>
              <a:pathLst>
                <a:path w="11840" h="6076" extrusionOk="0">
                  <a:moveTo>
                    <a:pt x="4637" y="707"/>
                  </a:moveTo>
                  <a:lnTo>
                    <a:pt x="4637" y="1695"/>
                  </a:lnTo>
                  <a:lnTo>
                    <a:pt x="3225" y="1695"/>
                  </a:lnTo>
                  <a:lnTo>
                    <a:pt x="3225" y="707"/>
                  </a:lnTo>
                  <a:close/>
                  <a:moveTo>
                    <a:pt x="8639" y="707"/>
                  </a:moveTo>
                  <a:lnTo>
                    <a:pt x="8639" y="1695"/>
                  </a:lnTo>
                  <a:lnTo>
                    <a:pt x="7226" y="1695"/>
                  </a:lnTo>
                  <a:lnTo>
                    <a:pt x="7226" y="707"/>
                  </a:lnTo>
                  <a:close/>
                  <a:moveTo>
                    <a:pt x="4637" y="2402"/>
                  </a:moveTo>
                  <a:lnTo>
                    <a:pt x="4637" y="4426"/>
                  </a:lnTo>
                  <a:cubicBezTo>
                    <a:pt x="4618" y="4895"/>
                    <a:pt x="4275" y="5129"/>
                    <a:pt x="3931" y="5129"/>
                  </a:cubicBezTo>
                  <a:cubicBezTo>
                    <a:pt x="3588" y="5129"/>
                    <a:pt x="3244" y="4895"/>
                    <a:pt x="3225" y="4426"/>
                  </a:cubicBezTo>
                  <a:lnTo>
                    <a:pt x="3225" y="2402"/>
                  </a:lnTo>
                  <a:close/>
                  <a:moveTo>
                    <a:pt x="8640" y="2402"/>
                  </a:moveTo>
                  <a:lnTo>
                    <a:pt x="8640" y="4426"/>
                  </a:lnTo>
                  <a:cubicBezTo>
                    <a:pt x="8621" y="4895"/>
                    <a:pt x="8278" y="5129"/>
                    <a:pt x="7934" y="5129"/>
                  </a:cubicBezTo>
                  <a:cubicBezTo>
                    <a:pt x="7591" y="5129"/>
                    <a:pt x="7247" y="4895"/>
                    <a:pt x="7228" y="4426"/>
                  </a:cubicBezTo>
                  <a:lnTo>
                    <a:pt x="7228" y="2402"/>
                  </a:lnTo>
                  <a:close/>
                  <a:moveTo>
                    <a:pt x="2636" y="1"/>
                  </a:moveTo>
                  <a:cubicBezTo>
                    <a:pt x="2237" y="8"/>
                    <a:pt x="2149" y="550"/>
                    <a:pt x="2518" y="687"/>
                  </a:cubicBezTo>
                  <a:lnTo>
                    <a:pt x="2518" y="1696"/>
                  </a:lnTo>
                  <a:lnTo>
                    <a:pt x="1753" y="1696"/>
                  </a:lnTo>
                  <a:cubicBezTo>
                    <a:pt x="1116" y="1696"/>
                    <a:pt x="598" y="2214"/>
                    <a:pt x="598" y="2850"/>
                  </a:cubicBezTo>
                  <a:lnTo>
                    <a:pt x="598" y="5369"/>
                  </a:lnTo>
                  <a:lnTo>
                    <a:pt x="469" y="5369"/>
                  </a:lnTo>
                  <a:cubicBezTo>
                    <a:pt x="0" y="5388"/>
                    <a:pt x="0" y="6056"/>
                    <a:pt x="469" y="6076"/>
                  </a:cubicBezTo>
                  <a:lnTo>
                    <a:pt x="1434" y="6076"/>
                  </a:lnTo>
                  <a:cubicBezTo>
                    <a:pt x="1903" y="6056"/>
                    <a:pt x="1903" y="5388"/>
                    <a:pt x="1434" y="5369"/>
                  </a:cubicBezTo>
                  <a:lnTo>
                    <a:pt x="1305" y="5369"/>
                  </a:lnTo>
                  <a:lnTo>
                    <a:pt x="1305" y="2850"/>
                  </a:lnTo>
                  <a:cubicBezTo>
                    <a:pt x="1305" y="2603"/>
                    <a:pt x="1506" y="2403"/>
                    <a:pt x="1752" y="2403"/>
                  </a:cubicBezTo>
                  <a:lnTo>
                    <a:pt x="2518" y="2403"/>
                  </a:lnTo>
                  <a:lnTo>
                    <a:pt x="2518" y="4427"/>
                  </a:lnTo>
                  <a:cubicBezTo>
                    <a:pt x="2557" y="5364"/>
                    <a:pt x="3244" y="5833"/>
                    <a:pt x="3930" y="5833"/>
                  </a:cubicBezTo>
                  <a:cubicBezTo>
                    <a:pt x="4618" y="5833"/>
                    <a:pt x="5305" y="5364"/>
                    <a:pt x="5344" y="4427"/>
                  </a:cubicBezTo>
                  <a:lnTo>
                    <a:pt x="5344" y="2403"/>
                  </a:lnTo>
                  <a:lnTo>
                    <a:pt x="6520" y="2403"/>
                  </a:lnTo>
                  <a:lnTo>
                    <a:pt x="6520" y="4427"/>
                  </a:lnTo>
                  <a:cubicBezTo>
                    <a:pt x="6560" y="5364"/>
                    <a:pt x="7247" y="5833"/>
                    <a:pt x="7933" y="5833"/>
                  </a:cubicBezTo>
                  <a:cubicBezTo>
                    <a:pt x="8621" y="5833"/>
                    <a:pt x="9308" y="5364"/>
                    <a:pt x="9347" y="4427"/>
                  </a:cubicBezTo>
                  <a:lnTo>
                    <a:pt x="9347" y="2403"/>
                  </a:lnTo>
                  <a:lnTo>
                    <a:pt x="10088" y="2403"/>
                  </a:lnTo>
                  <a:cubicBezTo>
                    <a:pt x="10335" y="2403"/>
                    <a:pt x="10535" y="2604"/>
                    <a:pt x="10535" y="2850"/>
                  </a:cubicBezTo>
                  <a:lnTo>
                    <a:pt x="10535" y="5369"/>
                  </a:lnTo>
                  <a:lnTo>
                    <a:pt x="10406" y="5369"/>
                  </a:lnTo>
                  <a:cubicBezTo>
                    <a:pt x="9937" y="5388"/>
                    <a:pt x="9937" y="6056"/>
                    <a:pt x="10406" y="6076"/>
                  </a:cubicBezTo>
                  <a:lnTo>
                    <a:pt x="11371" y="6076"/>
                  </a:lnTo>
                  <a:cubicBezTo>
                    <a:pt x="11840" y="6056"/>
                    <a:pt x="11839" y="5386"/>
                    <a:pt x="11372" y="5369"/>
                  </a:cubicBezTo>
                  <a:lnTo>
                    <a:pt x="11242" y="5369"/>
                  </a:lnTo>
                  <a:lnTo>
                    <a:pt x="11242" y="2850"/>
                  </a:lnTo>
                  <a:cubicBezTo>
                    <a:pt x="11242" y="2214"/>
                    <a:pt x="10724" y="1696"/>
                    <a:pt x="10088" y="1696"/>
                  </a:cubicBezTo>
                  <a:lnTo>
                    <a:pt x="9345" y="1696"/>
                  </a:lnTo>
                  <a:lnTo>
                    <a:pt x="9345" y="687"/>
                  </a:lnTo>
                  <a:cubicBezTo>
                    <a:pt x="9714" y="551"/>
                    <a:pt x="9626" y="8"/>
                    <a:pt x="9228" y="1"/>
                  </a:cubicBezTo>
                  <a:lnTo>
                    <a:pt x="6637" y="1"/>
                  </a:lnTo>
                  <a:cubicBezTo>
                    <a:pt x="6240" y="8"/>
                    <a:pt x="6150" y="550"/>
                    <a:pt x="6519" y="687"/>
                  </a:cubicBezTo>
                  <a:lnTo>
                    <a:pt x="6519" y="1696"/>
                  </a:lnTo>
                  <a:lnTo>
                    <a:pt x="5343" y="1696"/>
                  </a:lnTo>
                  <a:lnTo>
                    <a:pt x="5343" y="687"/>
                  </a:lnTo>
                  <a:cubicBezTo>
                    <a:pt x="5712" y="551"/>
                    <a:pt x="5623" y="8"/>
                    <a:pt x="5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48"/>
          <p:cNvGrpSpPr/>
          <p:nvPr/>
        </p:nvGrpSpPr>
        <p:grpSpPr>
          <a:xfrm>
            <a:off x="5195110" y="1644893"/>
            <a:ext cx="371886" cy="360174"/>
            <a:chOff x="5349185" y="2115031"/>
            <a:chExt cx="371886" cy="360174"/>
          </a:xfrm>
        </p:grpSpPr>
        <p:sp>
          <p:nvSpPr>
            <p:cNvPr id="792" name="Google Shape;792;p48"/>
            <p:cNvSpPr/>
            <p:nvPr/>
          </p:nvSpPr>
          <p:spPr>
            <a:xfrm>
              <a:off x="5349185" y="2115031"/>
              <a:ext cx="199180" cy="237905"/>
            </a:xfrm>
            <a:custGeom>
              <a:avLst/>
              <a:gdLst/>
              <a:ahLst/>
              <a:cxnLst/>
              <a:rect l="l" t="t" r="r" b="b"/>
              <a:pathLst>
                <a:path w="6666" h="7962" extrusionOk="0">
                  <a:moveTo>
                    <a:pt x="5595" y="707"/>
                  </a:moveTo>
                  <a:cubicBezTo>
                    <a:pt x="5790" y="707"/>
                    <a:pt x="5949" y="866"/>
                    <a:pt x="5949" y="1061"/>
                  </a:cubicBezTo>
                  <a:cubicBezTo>
                    <a:pt x="5939" y="1295"/>
                    <a:pt x="5767" y="1413"/>
                    <a:pt x="5595" y="1413"/>
                  </a:cubicBezTo>
                  <a:cubicBezTo>
                    <a:pt x="5423" y="1413"/>
                    <a:pt x="5251" y="1295"/>
                    <a:pt x="5242" y="1061"/>
                  </a:cubicBezTo>
                  <a:cubicBezTo>
                    <a:pt x="5242" y="865"/>
                    <a:pt x="5401" y="707"/>
                    <a:pt x="5595" y="707"/>
                  </a:cubicBezTo>
                  <a:close/>
                  <a:moveTo>
                    <a:pt x="1066" y="1683"/>
                  </a:moveTo>
                  <a:cubicBezTo>
                    <a:pt x="1238" y="1683"/>
                    <a:pt x="1410" y="1800"/>
                    <a:pt x="1419" y="2034"/>
                  </a:cubicBezTo>
                  <a:cubicBezTo>
                    <a:pt x="1419" y="2229"/>
                    <a:pt x="1260" y="2387"/>
                    <a:pt x="1065" y="2387"/>
                  </a:cubicBezTo>
                  <a:cubicBezTo>
                    <a:pt x="871" y="2387"/>
                    <a:pt x="712" y="2229"/>
                    <a:pt x="712" y="2034"/>
                  </a:cubicBezTo>
                  <a:cubicBezTo>
                    <a:pt x="722" y="1800"/>
                    <a:pt x="894" y="1683"/>
                    <a:pt x="1066" y="1683"/>
                  </a:cubicBezTo>
                  <a:close/>
                  <a:moveTo>
                    <a:pt x="3476" y="3020"/>
                  </a:moveTo>
                  <a:cubicBezTo>
                    <a:pt x="3894" y="3020"/>
                    <a:pt x="4313" y="3306"/>
                    <a:pt x="4336" y="3876"/>
                  </a:cubicBezTo>
                  <a:cubicBezTo>
                    <a:pt x="4335" y="4349"/>
                    <a:pt x="3949" y="4735"/>
                    <a:pt x="3476" y="4735"/>
                  </a:cubicBezTo>
                  <a:cubicBezTo>
                    <a:pt x="3001" y="4735"/>
                    <a:pt x="2616" y="4349"/>
                    <a:pt x="2616" y="3876"/>
                  </a:cubicBezTo>
                  <a:cubicBezTo>
                    <a:pt x="2640" y="3305"/>
                    <a:pt x="3058" y="3020"/>
                    <a:pt x="3476" y="3020"/>
                  </a:cubicBezTo>
                  <a:close/>
                  <a:moveTo>
                    <a:pt x="1519" y="6548"/>
                  </a:moveTo>
                  <a:cubicBezTo>
                    <a:pt x="1596" y="6548"/>
                    <a:pt x="1671" y="6572"/>
                    <a:pt x="1733" y="6618"/>
                  </a:cubicBezTo>
                  <a:cubicBezTo>
                    <a:pt x="1808" y="6674"/>
                    <a:pt x="1857" y="6757"/>
                    <a:pt x="1871" y="6852"/>
                  </a:cubicBezTo>
                  <a:cubicBezTo>
                    <a:pt x="1883" y="6945"/>
                    <a:pt x="1858" y="7038"/>
                    <a:pt x="1802" y="7114"/>
                  </a:cubicBezTo>
                  <a:cubicBezTo>
                    <a:pt x="1733" y="7207"/>
                    <a:pt x="1627" y="7255"/>
                    <a:pt x="1519" y="7255"/>
                  </a:cubicBezTo>
                  <a:cubicBezTo>
                    <a:pt x="1445" y="7255"/>
                    <a:pt x="1371" y="7232"/>
                    <a:pt x="1307" y="7185"/>
                  </a:cubicBezTo>
                  <a:cubicBezTo>
                    <a:pt x="1151" y="7068"/>
                    <a:pt x="1121" y="6846"/>
                    <a:pt x="1237" y="6690"/>
                  </a:cubicBezTo>
                  <a:cubicBezTo>
                    <a:pt x="1294" y="6615"/>
                    <a:pt x="1377" y="6566"/>
                    <a:pt x="1470" y="6552"/>
                  </a:cubicBezTo>
                  <a:cubicBezTo>
                    <a:pt x="1487" y="6549"/>
                    <a:pt x="1503" y="6548"/>
                    <a:pt x="1519" y="6548"/>
                  </a:cubicBezTo>
                  <a:close/>
                  <a:moveTo>
                    <a:pt x="5588" y="1"/>
                  </a:moveTo>
                  <a:cubicBezTo>
                    <a:pt x="4752" y="1"/>
                    <a:pt x="4245" y="957"/>
                    <a:pt x="4711" y="1647"/>
                  </a:cubicBezTo>
                  <a:lnTo>
                    <a:pt x="4110" y="2444"/>
                  </a:lnTo>
                  <a:cubicBezTo>
                    <a:pt x="3919" y="2354"/>
                    <a:pt x="3704" y="2311"/>
                    <a:pt x="3487" y="2311"/>
                  </a:cubicBezTo>
                  <a:cubicBezTo>
                    <a:pt x="3117" y="2311"/>
                    <a:pt x="2743" y="2437"/>
                    <a:pt x="2477" y="2669"/>
                  </a:cubicBezTo>
                  <a:lnTo>
                    <a:pt x="2073" y="2361"/>
                  </a:lnTo>
                  <a:cubicBezTo>
                    <a:pt x="2300" y="1700"/>
                    <a:pt x="1779" y="974"/>
                    <a:pt x="1080" y="974"/>
                  </a:cubicBezTo>
                  <a:cubicBezTo>
                    <a:pt x="1075" y="974"/>
                    <a:pt x="1070" y="974"/>
                    <a:pt x="1064" y="974"/>
                  </a:cubicBezTo>
                  <a:cubicBezTo>
                    <a:pt x="480" y="974"/>
                    <a:pt x="4" y="1449"/>
                    <a:pt x="4" y="2034"/>
                  </a:cubicBezTo>
                  <a:cubicBezTo>
                    <a:pt x="0" y="2654"/>
                    <a:pt x="522" y="3096"/>
                    <a:pt x="1074" y="3096"/>
                  </a:cubicBezTo>
                  <a:cubicBezTo>
                    <a:pt x="1267" y="3096"/>
                    <a:pt x="1464" y="3042"/>
                    <a:pt x="1643" y="2922"/>
                  </a:cubicBezTo>
                  <a:lnTo>
                    <a:pt x="2048" y="3231"/>
                  </a:lnTo>
                  <a:cubicBezTo>
                    <a:pt x="1755" y="3841"/>
                    <a:pt x="1943" y="4640"/>
                    <a:pt x="2451" y="5059"/>
                  </a:cubicBezTo>
                  <a:lnTo>
                    <a:pt x="1834" y="5889"/>
                  </a:lnTo>
                  <a:cubicBezTo>
                    <a:pt x="1733" y="5858"/>
                    <a:pt x="1630" y="5842"/>
                    <a:pt x="1524" y="5842"/>
                  </a:cubicBezTo>
                  <a:cubicBezTo>
                    <a:pt x="1473" y="5842"/>
                    <a:pt x="1422" y="5845"/>
                    <a:pt x="1371" y="5853"/>
                  </a:cubicBezTo>
                  <a:cubicBezTo>
                    <a:pt x="443" y="5981"/>
                    <a:pt x="132" y="7190"/>
                    <a:pt x="884" y="7750"/>
                  </a:cubicBezTo>
                  <a:cubicBezTo>
                    <a:pt x="1073" y="7892"/>
                    <a:pt x="1297" y="7962"/>
                    <a:pt x="1520" y="7962"/>
                  </a:cubicBezTo>
                  <a:cubicBezTo>
                    <a:pt x="1841" y="7962"/>
                    <a:pt x="2160" y="7817"/>
                    <a:pt x="2368" y="7539"/>
                  </a:cubicBezTo>
                  <a:cubicBezTo>
                    <a:pt x="2538" y="7313"/>
                    <a:pt x="2610" y="7033"/>
                    <a:pt x="2569" y="6753"/>
                  </a:cubicBezTo>
                  <a:cubicBezTo>
                    <a:pt x="2546" y="6593"/>
                    <a:pt x="2488" y="6443"/>
                    <a:pt x="2400" y="6311"/>
                  </a:cubicBezTo>
                  <a:lnTo>
                    <a:pt x="3083" y="5393"/>
                  </a:lnTo>
                  <a:cubicBezTo>
                    <a:pt x="3221" y="5428"/>
                    <a:pt x="3356" y="5444"/>
                    <a:pt x="3486" y="5444"/>
                  </a:cubicBezTo>
                  <a:cubicBezTo>
                    <a:pt x="4745" y="5444"/>
                    <a:pt x="5552" y="3921"/>
                    <a:pt x="4674" y="2871"/>
                  </a:cubicBezTo>
                  <a:lnTo>
                    <a:pt x="5276" y="2072"/>
                  </a:lnTo>
                  <a:cubicBezTo>
                    <a:pt x="5380" y="2107"/>
                    <a:pt x="5486" y="2123"/>
                    <a:pt x="5590" y="2123"/>
                  </a:cubicBezTo>
                  <a:cubicBezTo>
                    <a:pt x="6151" y="2123"/>
                    <a:pt x="6666" y="1654"/>
                    <a:pt x="6655" y="1061"/>
                  </a:cubicBezTo>
                  <a:cubicBezTo>
                    <a:pt x="6655" y="477"/>
                    <a:pt x="6180" y="1"/>
                    <a:pt x="5595" y="1"/>
                  </a:cubicBezTo>
                  <a:cubicBezTo>
                    <a:pt x="5593" y="1"/>
                    <a:pt x="5591" y="1"/>
                    <a:pt x="55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8"/>
            <p:cNvSpPr/>
            <p:nvPr/>
          </p:nvSpPr>
          <p:spPr>
            <a:xfrm>
              <a:off x="5496763" y="2190328"/>
              <a:ext cx="224309" cy="284876"/>
            </a:xfrm>
            <a:custGeom>
              <a:avLst/>
              <a:gdLst/>
              <a:ahLst/>
              <a:cxnLst/>
              <a:rect l="l" t="t" r="r" b="b"/>
              <a:pathLst>
                <a:path w="7507" h="9534" extrusionOk="0">
                  <a:moveTo>
                    <a:pt x="4224" y="710"/>
                  </a:moveTo>
                  <a:lnTo>
                    <a:pt x="4224" y="3816"/>
                  </a:lnTo>
                  <a:cubicBezTo>
                    <a:pt x="4224" y="3972"/>
                    <a:pt x="4324" y="4107"/>
                    <a:pt x="4471" y="4153"/>
                  </a:cubicBezTo>
                  <a:cubicBezTo>
                    <a:pt x="5287" y="4410"/>
                    <a:pt x="5835" y="4958"/>
                    <a:pt x="6049" y="5701"/>
                  </a:cubicBezTo>
                  <a:lnTo>
                    <a:pt x="1457" y="5701"/>
                  </a:lnTo>
                  <a:cubicBezTo>
                    <a:pt x="1671" y="4957"/>
                    <a:pt x="2219" y="4410"/>
                    <a:pt x="3035" y="4153"/>
                  </a:cubicBezTo>
                  <a:cubicBezTo>
                    <a:pt x="3182" y="4107"/>
                    <a:pt x="3282" y="3970"/>
                    <a:pt x="3282" y="3816"/>
                  </a:cubicBezTo>
                  <a:lnTo>
                    <a:pt x="3282" y="710"/>
                  </a:lnTo>
                  <a:close/>
                  <a:moveTo>
                    <a:pt x="6149" y="6407"/>
                  </a:moveTo>
                  <a:cubicBezTo>
                    <a:pt x="6167" y="7552"/>
                    <a:pt x="5136" y="8833"/>
                    <a:pt x="3753" y="8834"/>
                  </a:cubicBezTo>
                  <a:cubicBezTo>
                    <a:pt x="2370" y="8833"/>
                    <a:pt x="1340" y="7552"/>
                    <a:pt x="1359" y="6407"/>
                  </a:cubicBezTo>
                  <a:close/>
                  <a:moveTo>
                    <a:pt x="2715" y="1"/>
                  </a:moveTo>
                  <a:cubicBezTo>
                    <a:pt x="2329" y="8"/>
                    <a:pt x="2229" y="525"/>
                    <a:pt x="2575" y="679"/>
                  </a:cubicBezTo>
                  <a:lnTo>
                    <a:pt x="2575" y="3565"/>
                  </a:lnTo>
                  <a:cubicBezTo>
                    <a:pt x="540" y="4307"/>
                    <a:pt x="1" y="7027"/>
                    <a:pt x="1555" y="8574"/>
                  </a:cubicBezTo>
                  <a:cubicBezTo>
                    <a:pt x="2151" y="9214"/>
                    <a:pt x="2952" y="9534"/>
                    <a:pt x="3752" y="9534"/>
                  </a:cubicBezTo>
                  <a:cubicBezTo>
                    <a:pt x="4553" y="9534"/>
                    <a:pt x="5353" y="9214"/>
                    <a:pt x="5950" y="8574"/>
                  </a:cubicBezTo>
                  <a:cubicBezTo>
                    <a:pt x="7506" y="7028"/>
                    <a:pt x="6967" y="4307"/>
                    <a:pt x="4931" y="3565"/>
                  </a:cubicBezTo>
                  <a:lnTo>
                    <a:pt x="4931" y="679"/>
                  </a:lnTo>
                  <a:cubicBezTo>
                    <a:pt x="5278" y="525"/>
                    <a:pt x="5177" y="6"/>
                    <a:pt x="4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4" name="Google Shape;794;p48"/>
          <p:cNvPicPr preferRelativeResize="0"/>
          <p:nvPr/>
        </p:nvPicPr>
        <p:blipFill>
          <a:blip r:embed="rId3">
            <a:alphaModFix/>
          </a:blip>
          <a:stretch>
            <a:fillRect/>
          </a:stretch>
        </p:blipFill>
        <p:spPr>
          <a:xfrm rot="2076237">
            <a:off x="4056499" y="3859475"/>
            <a:ext cx="1200151" cy="1200151"/>
          </a:xfrm>
          <a:prstGeom prst="rect">
            <a:avLst/>
          </a:prstGeom>
          <a:noFill/>
          <a:ln>
            <a:noFill/>
          </a:ln>
          <a:effectLst>
            <a:outerShdw blurRad="57150" dist="19050" dir="5400000" algn="bl" rotWithShape="0">
              <a:schemeClr val="dk1">
                <a:alpha val="50000"/>
              </a:scheme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49"/>
          <p:cNvSpPr txBox="1">
            <a:spLocks noGrp="1"/>
          </p:cNvSpPr>
          <p:nvPr>
            <p:ph type="subTitle" idx="2"/>
          </p:nvPr>
        </p:nvSpPr>
        <p:spPr>
          <a:xfrm>
            <a:off x="3400691" y="2282995"/>
            <a:ext cx="2344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800" name="Google Shape;800;p49"/>
          <p:cNvSpPr txBox="1">
            <a:spLocks noGrp="1"/>
          </p:cNvSpPr>
          <p:nvPr>
            <p:ph type="subTitle" idx="5"/>
          </p:nvPr>
        </p:nvSpPr>
        <p:spPr>
          <a:xfrm>
            <a:off x="6085982" y="2282995"/>
            <a:ext cx="2344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801" name="Google Shape;801;p4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Important functions</a:t>
            </a:r>
            <a:endParaRPr/>
          </a:p>
        </p:txBody>
      </p:sp>
      <p:sp>
        <p:nvSpPr>
          <p:cNvPr id="802" name="Google Shape;802;p49"/>
          <p:cNvSpPr txBox="1">
            <a:spLocks noGrp="1"/>
          </p:cNvSpPr>
          <p:nvPr>
            <p:ph type="subTitle" idx="1"/>
          </p:nvPr>
        </p:nvSpPr>
        <p:spPr>
          <a:xfrm>
            <a:off x="715400" y="2282995"/>
            <a:ext cx="2344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803" name="Google Shape;803;p49"/>
          <p:cNvSpPr txBox="1">
            <a:spLocks noGrp="1"/>
          </p:cNvSpPr>
          <p:nvPr>
            <p:ph type="subTitle" idx="3"/>
          </p:nvPr>
        </p:nvSpPr>
        <p:spPr>
          <a:xfrm>
            <a:off x="715400" y="4028000"/>
            <a:ext cx="2344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804" name="Google Shape;804;p49"/>
          <p:cNvSpPr txBox="1">
            <a:spLocks noGrp="1"/>
          </p:cNvSpPr>
          <p:nvPr>
            <p:ph type="subTitle" idx="4"/>
          </p:nvPr>
        </p:nvSpPr>
        <p:spPr>
          <a:xfrm>
            <a:off x="3400691" y="4028000"/>
            <a:ext cx="2344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805" name="Google Shape;805;p49"/>
          <p:cNvSpPr txBox="1">
            <a:spLocks noGrp="1"/>
          </p:cNvSpPr>
          <p:nvPr>
            <p:ph type="subTitle" idx="6"/>
          </p:nvPr>
        </p:nvSpPr>
        <p:spPr>
          <a:xfrm>
            <a:off x="6085982" y="4028000"/>
            <a:ext cx="2344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806" name="Google Shape;806;p49"/>
          <p:cNvSpPr txBox="1">
            <a:spLocks noGrp="1"/>
          </p:cNvSpPr>
          <p:nvPr>
            <p:ph type="subTitle" idx="7"/>
          </p:nvPr>
        </p:nvSpPr>
        <p:spPr>
          <a:xfrm>
            <a:off x="715400" y="1883400"/>
            <a:ext cx="23448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Give energy</a:t>
            </a:r>
            <a:endParaRPr/>
          </a:p>
        </p:txBody>
      </p:sp>
      <p:sp>
        <p:nvSpPr>
          <p:cNvPr id="807" name="Google Shape;807;p49"/>
          <p:cNvSpPr txBox="1">
            <a:spLocks noGrp="1"/>
          </p:cNvSpPr>
          <p:nvPr>
            <p:ph type="subTitle" idx="8"/>
          </p:nvPr>
        </p:nvSpPr>
        <p:spPr>
          <a:xfrm>
            <a:off x="3400691" y="1883400"/>
            <a:ext cx="23448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Form cell walls</a:t>
            </a:r>
            <a:endParaRPr/>
          </a:p>
        </p:txBody>
      </p:sp>
      <p:sp>
        <p:nvSpPr>
          <p:cNvPr id="808" name="Google Shape;808;p49"/>
          <p:cNvSpPr txBox="1">
            <a:spLocks noGrp="1"/>
          </p:cNvSpPr>
          <p:nvPr>
            <p:ph type="subTitle" idx="9"/>
          </p:nvPr>
        </p:nvSpPr>
        <p:spPr>
          <a:xfrm>
            <a:off x="6085982" y="1883400"/>
            <a:ext cx="23448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Catalyze reactions</a:t>
            </a:r>
            <a:endParaRPr/>
          </a:p>
        </p:txBody>
      </p:sp>
      <p:sp>
        <p:nvSpPr>
          <p:cNvPr id="809" name="Google Shape;809;p49"/>
          <p:cNvSpPr txBox="1">
            <a:spLocks noGrp="1"/>
          </p:cNvSpPr>
          <p:nvPr>
            <p:ph type="subTitle" idx="13"/>
          </p:nvPr>
        </p:nvSpPr>
        <p:spPr>
          <a:xfrm>
            <a:off x="715400" y="3628400"/>
            <a:ext cx="23448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Protect organs</a:t>
            </a:r>
            <a:endParaRPr/>
          </a:p>
        </p:txBody>
      </p:sp>
      <p:sp>
        <p:nvSpPr>
          <p:cNvPr id="810" name="Google Shape;810;p49"/>
          <p:cNvSpPr txBox="1">
            <a:spLocks noGrp="1"/>
          </p:cNvSpPr>
          <p:nvPr>
            <p:ph type="subTitle" idx="14"/>
          </p:nvPr>
        </p:nvSpPr>
        <p:spPr>
          <a:xfrm>
            <a:off x="3400691" y="3628400"/>
            <a:ext cx="23448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Cell production</a:t>
            </a:r>
            <a:endParaRPr/>
          </a:p>
        </p:txBody>
      </p:sp>
      <p:sp>
        <p:nvSpPr>
          <p:cNvPr id="811" name="Google Shape;811;p49"/>
          <p:cNvSpPr txBox="1">
            <a:spLocks noGrp="1"/>
          </p:cNvSpPr>
          <p:nvPr>
            <p:ph type="subTitle" idx="15"/>
          </p:nvPr>
        </p:nvSpPr>
        <p:spPr>
          <a:xfrm>
            <a:off x="6085982" y="3628400"/>
            <a:ext cx="23448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Synthesis</a:t>
            </a:r>
            <a:endParaRPr/>
          </a:p>
        </p:txBody>
      </p:sp>
      <p:sp>
        <p:nvSpPr>
          <p:cNvPr id="812" name="Google Shape;812;p49"/>
          <p:cNvSpPr/>
          <p:nvPr/>
        </p:nvSpPr>
        <p:spPr>
          <a:xfrm>
            <a:off x="1562426" y="1325596"/>
            <a:ext cx="650748" cy="557800"/>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9"/>
          <p:cNvSpPr/>
          <p:nvPr/>
        </p:nvSpPr>
        <p:spPr>
          <a:xfrm>
            <a:off x="4247717" y="1325596"/>
            <a:ext cx="650748" cy="557800"/>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9"/>
          <p:cNvSpPr/>
          <p:nvPr/>
        </p:nvSpPr>
        <p:spPr>
          <a:xfrm>
            <a:off x="6933008" y="1325596"/>
            <a:ext cx="650748" cy="557800"/>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9"/>
          <p:cNvSpPr/>
          <p:nvPr/>
        </p:nvSpPr>
        <p:spPr>
          <a:xfrm>
            <a:off x="1562426" y="3069291"/>
            <a:ext cx="650748" cy="557800"/>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9"/>
          <p:cNvSpPr/>
          <p:nvPr/>
        </p:nvSpPr>
        <p:spPr>
          <a:xfrm>
            <a:off x="4247717" y="3069291"/>
            <a:ext cx="650748" cy="557800"/>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9"/>
          <p:cNvSpPr/>
          <p:nvPr/>
        </p:nvSpPr>
        <p:spPr>
          <a:xfrm>
            <a:off x="6933008" y="3069291"/>
            <a:ext cx="650748" cy="557800"/>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 name="Google Shape;818;p49"/>
          <p:cNvGrpSpPr/>
          <p:nvPr/>
        </p:nvGrpSpPr>
        <p:grpSpPr>
          <a:xfrm>
            <a:off x="4366172" y="1363803"/>
            <a:ext cx="413838" cy="437981"/>
            <a:chOff x="4653758" y="1404126"/>
            <a:chExt cx="413838" cy="437981"/>
          </a:xfrm>
        </p:grpSpPr>
        <p:sp>
          <p:nvSpPr>
            <p:cNvPr id="819" name="Google Shape;819;p49"/>
            <p:cNvSpPr/>
            <p:nvPr/>
          </p:nvSpPr>
          <p:spPr>
            <a:xfrm>
              <a:off x="4653758" y="1404126"/>
              <a:ext cx="413838" cy="437981"/>
            </a:xfrm>
            <a:custGeom>
              <a:avLst/>
              <a:gdLst/>
              <a:ahLst/>
              <a:cxnLst/>
              <a:rect l="l" t="t" r="r" b="b"/>
              <a:pathLst>
                <a:path w="13850" h="14658" extrusionOk="0">
                  <a:moveTo>
                    <a:pt x="13270" y="11973"/>
                  </a:moveTo>
                  <a:lnTo>
                    <a:pt x="10985" y="9687"/>
                  </a:lnTo>
                  <a:cubicBezTo>
                    <a:pt x="13472" y="4668"/>
                    <a:pt x="7212" y="1"/>
                    <a:pt x="3109" y="3917"/>
                  </a:cubicBezTo>
                  <a:cubicBezTo>
                    <a:pt x="0" y="7011"/>
                    <a:pt x="2264" y="12374"/>
                    <a:pt x="6601" y="12345"/>
                  </a:cubicBezTo>
                  <a:cubicBezTo>
                    <a:pt x="7385" y="12345"/>
                    <a:pt x="8169" y="12161"/>
                    <a:pt x="8880" y="11791"/>
                  </a:cubicBezTo>
                  <a:lnTo>
                    <a:pt x="11165" y="14076"/>
                  </a:lnTo>
                  <a:cubicBezTo>
                    <a:pt x="11745" y="14657"/>
                    <a:pt x="12689" y="14657"/>
                    <a:pt x="13269" y="14076"/>
                  </a:cubicBezTo>
                  <a:cubicBezTo>
                    <a:pt x="13850" y="13497"/>
                    <a:pt x="13850" y="12553"/>
                    <a:pt x="13270" y="11973"/>
                  </a:cubicBezTo>
                  <a:close/>
                  <a:moveTo>
                    <a:pt x="3609" y="10403"/>
                  </a:moveTo>
                  <a:cubicBezTo>
                    <a:pt x="1959" y="8753"/>
                    <a:pt x="1959" y="6068"/>
                    <a:pt x="3609" y="4416"/>
                  </a:cubicBezTo>
                  <a:cubicBezTo>
                    <a:pt x="7745" y="609"/>
                    <a:pt x="13402" y="6269"/>
                    <a:pt x="9596" y="10403"/>
                  </a:cubicBezTo>
                  <a:cubicBezTo>
                    <a:pt x="7946" y="12053"/>
                    <a:pt x="5259" y="12053"/>
                    <a:pt x="3609" y="10403"/>
                  </a:cubicBezTo>
                  <a:close/>
                  <a:moveTo>
                    <a:pt x="10094" y="10901"/>
                  </a:moveTo>
                  <a:cubicBezTo>
                    <a:pt x="10283" y="10713"/>
                    <a:pt x="10452" y="10514"/>
                    <a:pt x="10604" y="10305"/>
                  </a:cubicBezTo>
                  <a:lnTo>
                    <a:pt x="11139" y="10839"/>
                  </a:lnTo>
                  <a:lnTo>
                    <a:pt x="10069" y="11910"/>
                  </a:lnTo>
                  <a:cubicBezTo>
                    <a:pt x="10058" y="11922"/>
                    <a:pt x="10045" y="11936"/>
                    <a:pt x="10035" y="11949"/>
                  </a:cubicBezTo>
                  <a:lnTo>
                    <a:pt x="9497" y="11411"/>
                  </a:lnTo>
                  <a:cubicBezTo>
                    <a:pt x="9706" y="11259"/>
                    <a:pt x="9906" y="11089"/>
                    <a:pt x="10094" y="10901"/>
                  </a:cubicBezTo>
                  <a:close/>
                  <a:moveTo>
                    <a:pt x="12772" y="13579"/>
                  </a:moveTo>
                  <a:cubicBezTo>
                    <a:pt x="12467" y="13884"/>
                    <a:pt x="11970" y="13884"/>
                    <a:pt x="11666" y="13579"/>
                  </a:cubicBezTo>
                  <a:lnTo>
                    <a:pt x="10530" y="12443"/>
                  </a:lnTo>
                  <a:cubicBezTo>
                    <a:pt x="10543" y="12432"/>
                    <a:pt x="10556" y="12422"/>
                    <a:pt x="10569" y="12410"/>
                  </a:cubicBezTo>
                  <a:lnTo>
                    <a:pt x="11639" y="11339"/>
                  </a:lnTo>
                  <a:lnTo>
                    <a:pt x="12772" y="12472"/>
                  </a:lnTo>
                  <a:cubicBezTo>
                    <a:pt x="13076" y="12778"/>
                    <a:pt x="13076" y="13274"/>
                    <a:pt x="12772" y="135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9"/>
            <p:cNvSpPr/>
            <p:nvPr/>
          </p:nvSpPr>
          <p:spPr>
            <a:xfrm>
              <a:off x="4819413" y="1509722"/>
              <a:ext cx="63256" cy="125466"/>
            </a:xfrm>
            <a:custGeom>
              <a:avLst/>
              <a:gdLst/>
              <a:ahLst/>
              <a:cxnLst/>
              <a:rect l="l" t="t" r="r" b="b"/>
              <a:pathLst>
                <a:path w="2117" h="4199" extrusionOk="0">
                  <a:moveTo>
                    <a:pt x="2117" y="1405"/>
                  </a:moveTo>
                  <a:cubicBezTo>
                    <a:pt x="2057" y="1"/>
                    <a:pt x="58" y="2"/>
                    <a:pt x="0" y="1405"/>
                  </a:cubicBezTo>
                  <a:lnTo>
                    <a:pt x="0" y="2793"/>
                  </a:lnTo>
                  <a:cubicBezTo>
                    <a:pt x="59" y="4199"/>
                    <a:pt x="2058" y="4197"/>
                    <a:pt x="2117" y="2793"/>
                  </a:cubicBezTo>
                  <a:close/>
                  <a:moveTo>
                    <a:pt x="1058" y="1054"/>
                  </a:moveTo>
                  <a:cubicBezTo>
                    <a:pt x="1253" y="1054"/>
                    <a:pt x="1412" y="1212"/>
                    <a:pt x="1412" y="1407"/>
                  </a:cubicBezTo>
                  <a:lnTo>
                    <a:pt x="1412" y="1761"/>
                  </a:lnTo>
                  <a:lnTo>
                    <a:pt x="707" y="1761"/>
                  </a:lnTo>
                  <a:lnTo>
                    <a:pt x="707" y="1407"/>
                  </a:lnTo>
                  <a:cubicBezTo>
                    <a:pt x="705" y="1210"/>
                    <a:pt x="864" y="1054"/>
                    <a:pt x="1058" y="1054"/>
                  </a:cubicBezTo>
                  <a:close/>
                  <a:moveTo>
                    <a:pt x="1058" y="3145"/>
                  </a:moveTo>
                  <a:cubicBezTo>
                    <a:pt x="864" y="3145"/>
                    <a:pt x="705" y="2987"/>
                    <a:pt x="705" y="2792"/>
                  </a:cubicBezTo>
                  <a:lnTo>
                    <a:pt x="705" y="2463"/>
                  </a:lnTo>
                  <a:lnTo>
                    <a:pt x="1411" y="2463"/>
                  </a:lnTo>
                  <a:lnTo>
                    <a:pt x="1411" y="2792"/>
                  </a:lnTo>
                  <a:cubicBezTo>
                    <a:pt x="1411" y="2988"/>
                    <a:pt x="1253" y="3145"/>
                    <a:pt x="1058" y="31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9"/>
            <p:cNvSpPr/>
            <p:nvPr/>
          </p:nvSpPr>
          <p:spPr>
            <a:xfrm>
              <a:off x="4743727" y="1628883"/>
              <a:ext cx="106223" cy="95736"/>
            </a:xfrm>
            <a:custGeom>
              <a:avLst/>
              <a:gdLst/>
              <a:ahLst/>
              <a:cxnLst/>
              <a:rect l="l" t="t" r="r" b="b"/>
              <a:pathLst>
                <a:path w="3555" h="3204" extrusionOk="0">
                  <a:moveTo>
                    <a:pt x="2160" y="314"/>
                  </a:moveTo>
                  <a:cubicBezTo>
                    <a:pt x="1961" y="114"/>
                    <a:pt x="1695" y="6"/>
                    <a:pt x="1413" y="6"/>
                  </a:cubicBezTo>
                  <a:cubicBezTo>
                    <a:pt x="476" y="1"/>
                    <a:pt x="1" y="1151"/>
                    <a:pt x="665" y="1811"/>
                  </a:cubicBezTo>
                  <a:lnTo>
                    <a:pt x="1645" y="2792"/>
                  </a:lnTo>
                  <a:cubicBezTo>
                    <a:pt x="2058" y="3204"/>
                    <a:pt x="2730" y="3204"/>
                    <a:pt x="3143" y="2792"/>
                  </a:cubicBezTo>
                  <a:cubicBezTo>
                    <a:pt x="3554" y="2379"/>
                    <a:pt x="3554" y="1707"/>
                    <a:pt x="3143" y="1294"/>
                  </a:cubicBezTo>
                  <a:close/>
                  <a:moveTo>
                    <a:pt x="1060" y="1062"/>
                  </a:moveTo>
                  <a:cubicBezTo>
                    <a:pt x="1060" y="967"/>
                    <a:pt x="1096" y="878"/>
                    <a:pt x="1163" y="812"/>
                  </a:cubicBezTo>
                  <a:cubicBezTo>
                    <a:pt x="1300" y="675"/>
                    <a:pt x="1524" y="675"/>
                    <a:pt x="1662" y="812"/>
                  </a:cubicBezTo>
                  <a:lnTo>
                    <a:pt x="1911" y="1062"/>
                  </a:lnTo>
                  <a:lnTo>
                    <a:pt x="1413" y="1561"/>
                  </a:lnTo>
                  <a:lnTo>
                    <a:pt x="1163" y="1312"/>
                  </a:lnTo>
                  <a:cubicBezTo>
                    <a:pt x="1096" y="1246"/>
                    <a:pt x="1060" y="1156"/>
                    <a:pt x="1060" y="1062"/>
                  </a:cubicBezTo>
                  <a:close/>
                  <a:moveTo>
                    <a:pt x="2643" y="2293"/>
                  </a:moveTo>
                  <a:cubicBezTo>
                    <a:pt x="2514" y="2429"/>
                    <a:pt x="2274" y="2429"/>
                    <a:pt x="2144" y="2293"/>
                  </a:cubicBezTo>
                  <a:lnTo>
                    <a:pt x="1910" y="2061"/>
                  </a:lnTo>
                  <a:lnTo>
                    <a:pt x="2410" y="1561"/>
                  </a:lnTo>
                  <a:lnTo>
                    <a:pt x="2643" y="1794"/>
                  </a:lnTo>
                  <a:cubicBezTo>
                    <a:pt x="2779" y="1923"/>
                    <a:pt x="2779" y="2163"/>
                    <a:pt x="2643" y="22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9"/>
            <p:cNvSpPr/>
            <p:nvPr/>
          </p:nvSpPr>
          <p:spPr>
            <a:xfrm>
              <a:off x="4874213" y="1640238"/>
              <a:ext cx="64690" cy="75238"/>
            </a:xfrm>
            <a:custGeom>
              <a:avLst/>
              <a:gdLst/>
              <a:ahLst/>
              <a:cxnLst/>
              <a:rect l="l" t="t" r="r" b="b"/>
              <a:pathLst>
                <a:path w="2165" h="2518" extrusionOk="0">
                  <a:moveTo>
                    <a:pt x="1083" y="1"/>
                  </a:moveTo>
                  <a:cubicBezTo>
                    <a:pt x="485" y="1"/>
                    <a:pt x="1" y="485"/>
                    <a:pt x="1" y="1082"/>
                  </a:cubicBezTo>
                  <a:cubicBezTo>
                    <a:pt x="59" y="2517"/>
                    <a:pt x="2106" y="2517"/>
                    <a:pt x="2164" y="1082"/>
                  </a:cubicBezTo>
                  <a:cubicBezTo>
                    <a:pt x="2164" y="487"/>
                    <a:pt x="1680" y="1"/>
                    <a:pt x="1083" y="1"/>
                  </a:cubicBezTo>
                  <a:close/>
                  <a:moveTo>
                    <a:pt x="1083" y="1459"/>
                  </a:moveTo>
                  <a:cubicBezTo>
                    <a:pt x="875" y="1459"/>
                    <a:pt x="707" y="1290"/>
                    <a:pt x="707" y="1082"/>
                  </a:cubicBezTo>
                  <a:cubicBezTo>
                    <a:pt x="727" y="583"/>
                    <a:pt x="1439" y="583"/>
                    <a:pt x="1459" y="1082"/>
                  </a:cubicBezTo>
                  <a:cubicBezTo>
                    <a:pt x="1460" y="1290"/>
                    <a:pt x="1291" y="1459"/>
                    <a:pt x="1083" y="14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9"/>
            <p:cNvSpPr/>
            <p:nvPr/>
          </p:nvSpPr>
          <p:spPr>
            <a:xfrm>
              <a:off x="4925547" y="1581195"/>
              <a:ext cx="24621" cy="21155"/>
            </a:xfrm>
            <a:custGeom>
              <a:avLst/>
              <a:gdLst/>
              <a:ahLst/>
              <a:cxnLst/>
              <a:rect l="l" t="t" r="r" b="b"/>
              <a:pathLst>
                <a:path w="824" h="708" extrusionOk="0">
                  <a:moveTo>
                    <a:pt x="823" y="354"/>
                  </a:moveTo>
                  <a:cubicBezTo>
                    <a:pt x="823" y="159"/>
                    <a:pt x="665" y="1"/>
                    <a:pt x="470" y="1"/>
                  </a:cubicBezTo>
                  <a:cubicBezTo>
                    <a:pt x="1" y="21"/>
                    <a:pt x="3" y="687"/>
                    <a:pt x="470" y="706"/>
                  </a:cubicBezTo>
                  <a:cubicBezTo>
                    <a:pt x="665" y="707"/>
                    <a:pt x="823" y="549"/>
                    <a:pt x="823" y="3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9"/>
            <p:cNvSpPr/>
            <p:nvPr/>
          </p:nvSpPr>
          <p:spPr>
            <a:xfrm>
              <a:off x="4760370" y="1560876"/>
              <a:ext cx="21065" cy="24591"/>
            </a:xfrm>
            <a:custGeom>
              <a:avLst/>
              <a:gdLst/>
              <a:ahLst/>
              <a:cxnLst/>
              <a:rect l="l" t="t" r="r" b="b"/>
              <a:pathLst>
                <a:path w="705" h="823" extrusionOk="0">
                  <a:moveTo>
                    <a:pt x="354" y="823"/>
                  </a:moveTo>
                  <a:cubicBezTo>
                    <a:pt x="548" y="823"/>
                    <a:pt x="705" y="664"/>
                    <a:pt x="705" y="470"/>
                  </a:cubicBezTo>
                  <a:cubicBezTo>
                    <a:pt x="684" y="0"/>
                    <a:pt x="19" y="2"/>
                    <a:pt x="0" y="470"/>
                  </a:cubicBezTo>
                  <a:cubicBezTo>
                    <a:pt x="0" y="664"/>
                    <a:pt x="159" y="823"/>
                    <a:pt x="354" y="8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49"/>
          <p:cNvGrpSpPr/>
          <p:nvPr/>
        </p:nvGrpSpPr>
        <p:grpSpPr>
          <a:xfrm>
            <a:off x="7085078" y="1424409"/>
            <a:ext cx="346608" cy="360174"/>
            <a:chOff x="3429754" y="2752491"/>
            <a:chExt cx="346608" cy="360174"/>
          </a:xfrm>
        </p:grpSpPr>
        <p:sp>
          <p:nvSpPr>
            <p:cNvPr id="826" name="Google Shape;826;p49"/>
            <p:cNvSpPr/>
            <p:nvPr/>
          </p:nvSpPr>
          <p:spPr>
            <a:xfrm>
              <a:off x="3429754" y="2892478"/>
              <a:ext cx="229359" cy="220186"/>
            </a:xfrm>
            <a:custGeom>
              <a:avLst/>
              <a:gdLst/>
              <a:ahLst/>
              <a:cxnLst/>
              <a:rect l="l" t="t" r="r" b="b"/>
              <a:pathLst>
                <a:path w="7676" h="7369" extrusionOk="0">
                  <a:moveTo>
                    <a:pt x="1068" y="707"/>
                  </a:moveTo>
                  <a:cubicBezTo>
                    <a:pt x="1536" y="726"/>
                    <a:pt x="1536" y="1393"/>
                    <a:pt x="1068" y="1413"/>
                  </a:cubicBezTo>
                  <a:cubicBezTo>
                    <a:pt x="872" y="1413"/>
                    <a:pt x="715" y="1256"/>
                    <a:pt x="715" y="1060"/>
                  </a:cubicBezTo>
                  <a:cubicBezTo>
                    <a:pt x="715" y="865"/>
                    <a:pt x="873" y="707"/>
                    <a:pt x="1068" y="707"/>
                  </a:cubicBezTo>
                  <a:close/>
                  <a:moveTo>
                    <a:pt x="3245" y="2449"/>
                  </a:moveTo>
                  <a:cubicBezTo>
                    <a:pt x="4291" y="2493"/>
                    <a:pt x="4291" y="3984"/>
                    <a:pt x="3245" y="4027"/>
                  </a:cubicBezTo>
                  <a:cubicBezTo>
                    <a:pt x="2809" y="4027"/>
                    <a:pt x="2456" y="3673"/>
                    <a:pt x="2456" y="3238"/>
                  </a:cubicBezTo>
                  <a:cubicBezTo>
                    <a:pt x="2456" y="2802"/>
                    <a:pt x="2809" y="2449"/>
                    <a:pt x="3245" y="2449"/>
                  </a:cubicBezTo>
                  <a:close/>
                  <a:moveTo>
                    <a:pt x="1066" y="5133"/>
                  </a:moveTo>
                  <a:cubicBezTo>
                    <a:pt x="1238" y="5133"/>
                    <a:pt x="1410" y="5251"/>
                    <a:pt x="1419" y="5485"/>
                  </a:cubicBezTo>
                  <a:cubicBezTo>
                    <a:pt x="1420" y="5681"/>
                    <a:pt x="1263" y="5839"/>
                    <a:pt x="1067" y="5839"/>
                  </a:cubicBezTo>
                  <a:cubicBezTo>
                    <a:pt x="872" y="5839"/>
                    <a:pt x="714" y="5680"/>
                    <a:pt x="714" y="5485"/>
                  </a:cubicBezTo>
                  <a:cubicBezTo>
                    <a:pt x="723" y="5251"/>
                    <a:pt x="894" y="5133"/>
                    <a:pt x="1066" y="5133"/>
                  </a:cubicBezTo>
                  <a:close/>
                  <a:moveTo>
                    <a:pt x="6268" y="5959"/>
                  </a:moveTo>
                  <a:cubicBezTo>
                    <a:pt x="6440" y="5959"/>
                    <a:pt x="6612" y="6076"/>
                    <a:pt x="6622" y="6310"/>
                  </a:cubicBezTo>
                  <a:cubicBezTo>
                    <a:pt x="6622" y="6505"/>
                    <a:pt x="6463" y="6663"/>
                    <a:pt x="6269" y="6663"/>
                  </a:cubicBezTo>
                  <a:cubicBezTo>
                    <a:pt x="6074" y="6663"/>
                    <a:pt x="5915" y="6505"/>
                    <a:pt x="5915" y="6310"/>
                  </a:cubicBezTo>
                  <a:cubicBezTo>
                    <a:pt x="5925" y="6076"/>
                    <a:pt x="6097" y="5959"/>
                    <a:pt x="6268" y="5959"/>
                  </a:cubicBezTo>
                  <a:close/>
                  <a:moveTo>
                    <a:pt x="1079" y="1"/>
                  </a:moveTo>
                  <a:cubicBezTo>
                    <a:pt x="1076" y="1"/>
                    <a:pt x="1072" y="1"/>
                    <a:pt x="1068" y="1"/>
                  </a:cubicBezTo>
                  <a:cubicBezTo>
                    <a:pt x="484" y="1"/>
                    <a:pt x="9" y="476"/>
                    <a:pt x="9" y="1060"/>
                  </a:cubicBezTo>
                  <a:cubicBezTo>
                    <a:pt x="3" y="1671"/>
                    <a:pt x="523" y="2121"/>
                    <a:pt x="1077" y="2121"/>
                  </a:cubicBezTo>
                  <a:cubicBezTo>
                    <a:pt x="1243" y="2121"/>
                    <a:pt x="1412" y="2080"/>
                    <a:pt x="1571" y="1992"/>
                  </a:cubicBezTo>
                  <a:lnTo>
                    <a:pt x="1996" y="2417"/>
                  </a:lnTo>
                  <a:cubicBezTo>
                    <a:pt x="1683" y="2868"/>
                    <a:pt x="1669" y="3552"/>
                    <a:pt x="1968" y="4014"/>
                  </a:cubicBezTo>
                  <a:lnTo>
                    <a:pt x="1475" y="4507"/>
                  </a:lnTo>
                  <a:cubicBezTo>
                    <a:pt x="1343" y="4450"/>
                    <a:pt x="1207" y="4423"/>
                    <a:pt x="1073" y="4423"/>
                  </a:cubicBezTo>
                  <a:cubicBezTo>
                    <a:pt x="515" y="4423"/>
                    <a:pt x="0" y="4883"/>
                    <a:pt x="8" y="5484"/>
                  </a:cubicBezTo>
                  <a:cubicBezTo>
                    <a:pt x="8" y="6068"/>
                    <a:pt x="483" y="6543"/>
                    <a:pt x="1067" y="6543"/>
                  </a:cubicBezTo>
                  <a:cubicBezTo>
                    <a:pt x="1070" y="6543"/>
                    <a:pt x="1073" y="6543"/>
                    <a:pt x="1077" y="6543"/>
                  </a:cubicBezTo>
                  <a:cubicBezTo>
                    <a:pt x="1865" y="6543"/>
                    <a:pt x="2380" y="5668"/>
                    <a:pt x="1999" y="4981"/>
                  </a:cubicBezTo>
                  <a:lnTo>
                    <a:pt x="2467" y="4512"/>
                  </a:lnTo>
                  <a:cubicBezTo>
                    <a:pt x="2690" y="4656"/>
                    <a:pt x="2968" y="4729"/>
                    <a:pt x="3246" y="4729"/>
                  </a:cubicBezTo>
                  <a:cubicBezTo>
                    <a:pt x="3493" y="4729"/>
                    <a:pt x="3740" y="4671"/>
                    <a:pt x="3947" y="4554"/>
                  </a:cubicBezTo>
                  <a:lnTo>
                    <a:pt x="5293" y="5900"/>
                  </a:lnTo>
                  <a:cubicBezTo>
                    <a:pt x="4998" y="6579"/>
                    <a:pt x="5519" y="7368"/>
                    <a:pt x="6257" y="7368"/>
                  </a:cubicBezTo>
                  <a:cubicBezTo>
                    <a:pt x="6261" y="7368"/>
                    <a:pt x="6265" y="7368"/>
                    <a:pt x="6269" y="7368"/>
                  </a:cubicBezTo>
                  <a:cubicBezTo>
                    <a:pt x="7675" y="7311"/>
                    <a:pt x="7674" y="5309"/>
                    <a:pt x="6269" y="5251"/>
                  </a:cubicBezTo>
                  <a:cubicBezTo>
                    <a:pt x="6087" y="5251"/>
                    <a:pt x="5915" y="5297"/>
                    <a:pt x="5766" y="5378"/>
                  </a:cubicBezTo>
                  <a:lnTo>
                    <a:pt x="4474" y="4086"/>
                  </a:lnTo>
                  <a:cubicBezTo>
                    <a:pt x="5198" y="3009"/>
                    <a:pt x="4347" y="1740"/>
                    <a:pt x="3250" y="1740"/>
                  </a:cubicBezTo>
                  <a:cubicBezTo>
                    <a:pt x="3011" y="1740"/>
                    <a:pt x="2761" y="1800"/>
                    <a:pt x="2512" y="1936"/>
                  </a:cubicBezTo>
                  <a:lnTo>
                    <a:pt x="2045" y="1469"/>
                  </a:lnTo>
                  <a:cubicBezTo>
                    <a:pt x="2339" y="790"/>
                    <a:pt x="1818" y="1"/>
                    <a:pt x="1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9"/>
            <p:cNvSpPr/>
            <p:nvPr/>
          </p:nvSpPr>
          <p:spPr>
            <a:xfrm>
              <a:off x="3509115" y="2752491"/>
              <a:ext cx="267247" cy="260016"/>
            </a:xfrm>
            <a:custGeom>
              <a:avLst/>
              <a:gdLst/>
              <a:ahLst/>
              <a:cxnLst/>
              <a:rect l="l" t="t" r="r" b="b"/>
              <a:pathLst>
                <a:path w="8944" h="8702" extrusionOk="0">
                  <a:moveTo>
                    <a:pt x="6201" y="706"/>
                  </a:moveTo>
                  <a:cubicBezTo>
                    <a:pt x="6659" y="706"/>
                    <a:pt x="7119" y="882"/>
                    <a:pt x="7469" y="1232"/>
                  </a:cubicBezTo>
                  <a:cubicBezTo>
                    <a:pt x="8166" y="1929"/>
                    <a:pt x="8169" y="3061"/>
                    <a:pt x="7475" y="3756"/>
                  </a:cubicBezTo>
                  <a:lnTo>
                    <a:pt x="6757" y="4474"/>
                  </a:lnTo>
                  <a:lnTo>
                    <a:pt x="4226" y="1944"/>
                  </a:lnTo>
                  <a:lnTo>
                    <a:pt x="4944" y="1225"/>
                  </a:lnTo>
                  <a:cubicBezTo>
                    <a:pt x="5291" y="879"/>
                    <a:pt x="5745" y="706"/>
                    <a:pt x="6201" y="706"/>
                  </a:cubicBezTo>
                  <a:close/>
                  <a:moveTo>
                    <a:pt x="3727" y="2442"/>
                  </a:moveTo>
                  <a:lnTo>
                    <a:pt x="6258" y="4973"/>
                  </a:lnTo>
                  <a:lnTo>
                    <a:pt x="5425" y="5805"/>
                  </a:lnTo>
                  <a:lnTo>
                    <a:pt x="2895" y="3275"/>
                  </a:lnTo>
                  <a:lnTo>
                    <a:pt x="3727" y="2442"/>
                  </a:lnTo>
                  <a:close/>
                  <a:moveTo>
                    <a:pt x="6201" y="0"/>
                  </a:moveTo>
                  <a:cubicBezTo>
                    <a:pt x="5565" y="0"/>
                    <a:pt x="4929" y="242"/>
                    <a:pt x="4446" y="726"/>
                  </a:cubicBezTo>
                  <a:lnTo>
                    <a:pt x="2217" y="2955"/>
                  </a:lnTo>
                  <a:lnTo>
                    <a:pt x="398" y="2762"/>
                  </a:lnTo>
                  <a:cubicBezTo>
                    <a:pt x="384" y="2760"/>
                    <a:pt x="370" y="2759"/>
                    <a:pt x="356" y="2759"/>
                  </a:cubicBezTo>
                  <a:cubicBezTo>
                    <a:pt x="168" y="2759"/>
                    <a:pt x="0" y="2926"/>
                    <a:pt x="7" y="3117"/>
                  </a:cubicBezTo>
                  <a:lnTo>
                    <a:pt x="36" y="5319"/>
                  </a:lnTo>
                  <a:cubicBezTo>
                    <a:pt x="38" y="5512"/>
                    <a:pt x="195" y="5667"/>
                    <a:pt x="389" y="5667"/>
                  </a:cubicBezTo>
                  <a:lnTo>
                    <a:pt x="394" y="5667"/>
                  </a:lnTo>
                  <a:cubicBezTo>
                    <a:pt x="589" y="5664"/>
                    <a:pt x="745" y="5504"/>
                    <a:pt x="742" y="5310"/>
                  </a:cubicBezTo>
                  <a:lnTo>
                    <a:pt x="719" y="3507"/>
                  </a:lnTo>
                  <a:lnTo>
                    <a:pt x="719" y="3507"/>
                  </a:lnTo>
                  <a:lnTo>
                    <a:pt x="2294" y="3675"/>
                  </a:lnTo>
                  <a:lnTo>
                    <a:pt x="5036" y="6416"/>
                  </a:lnTo>
                  <a:lnTo>
                    <a:pt x="5204" y="7991"/>
                  </a:lnTo>
                  <a:lnTo>
                    <a:pt x="5204" y="7991"/>
                  </a:lnTo>
                  <a:lnTo>
                    <a:pt x="3623" y="7971"/>
                  </a:lnTo>
                  <a:cubicBezTo>
                    <a:pt x="3621" y="7971"/>
                    <a:pt x="3618" y="7971"/>
                    <a:pt x="3616" y="7971"/>
                  </a:cubicBezTo>
                  <a:cubicBezTo>
                    <a:pt x="3423" y="7971"/>
                    <a:pt x="3269" y="8127"/>
                    <a:pt x="3267" y="8319"/>
                  </a:cubicBezTo>
                  <a:cubicBezTo>
                    <a:pt x="3263" y="8514"/>
                    <a:pt x="3420" y="8674"/>
                    <a:pt x="3615" y="8676"/>
                  </a:cubicBezTo>
                  <a:lnTo>
                    <a:pt x="5592" y="8701"/>
                  </a:lnTo>
                  <a:cubicBezTo>
                    <a:pt x="5594" y="8701"/>
                    <a:pt x="5596" y="8701"/>
                    <a:pt x="5599" y="8701"/>
                  </a:cubicBezTo>
                  <a:cubicBezTo>
                    <a:pt x="5697" y="8701"/>
                    <a:pt x="5790" y="8659"/>
                    <a:pt x="5856" y="8587"/>
                  </a:cubicBezTo>
                  <a:cubicBezTo>
                    <a:pt x="5925" y="8512"/>
                    <a:pt x="5958" y="8412"/>
                    <a:pt x="5946" y="8311"/>
                  </a:cubicBezTo>
                  <a:lnTo>
                    <a:pt x="5752" y="6477"/>
                  </a:lnTo>
                  <a:lnTo>
                    <a:pt x="7975" y="4255"/>
                  </a:lnTo>
                  <a:cubicBezTo>
                    <a:pt x="8944" y="3285"/>
                    <a:pt x="8942" y="1705"/>
                    <a:pt x="7968" y="732"/>
                  </a:cubicBezTo>
                  <a:cubicBezTo>
                    <a:pt x="7481" y="244"/>
                    <a:pt x="6841" y="0"/>
                    <a:pt x="6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 name="Google Shape;828;p49"/>
          <p:cNvSpPr/>
          <p:nvPr/>
        </p:nvSpPr>
        <p:spPr>
          <a:xfrm>
            <a:off x="1730503" y="3171133"/>
            <a:ext cx="314589" cy="354136"/>
          </a:xfrm>
          <a:custGeom>
            <a:avLst/>
            <a:gdLst/>
            <a:ahLst/>
            <a:cxnLst/>
            <a:rect l="l" t="t" r="r" b="b"/>
            <a:pathLst>
              <a:path w="10524" h="11847" extrusionOk="0">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9"/>
          <p:cNvSpPr/>
          <p:nvPr/>
        </p:nvSpPr>
        <p:spPr>
          <a:xfrm>
            <a:off x="4386607" y="3171948"/>
            <a:ext cx="372969" cy="352492"/>
          </a:xfrm>
          <a:custGeom>
            <a:avLst/>
            <a:gdLst/>
            <a:ahLst/>
            <a:cxnLst/>
            <a:rect l="l" t="t" r="r" b="b"/>
            <a:pathLst>
              <a:path w="12477" h="11792" extrusionOk="0">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 name="Google Shape;830;p49"/>
          <p:cNvGrpSpPr/>
          <p:nvPr/>
        </p:nvGrpSpPr>
        <p:grpSpPr>
          <a:xfrm>
            <a:off x="1694344" y="1428895"/>
            <a:ext cx="386916" cy="351210"/>
            <a:chOff x="5968956" y="3394433"/>
            <a:chExt cx="386916" cy="351210"/>
          </a:xfrm>
        </p:grpSpPr>
        <p:sp>
          <p:nvSpPr>
            <p:cNvPr id="831" name="Google Shape;831;p49"/>
            <p:cNvSpPr/>
            <p:nvPr/>
          </p:nvSpPr>
          <p:spPr>
            <a:xfrm>
              <a:off x="6113844" y="3521124"/>
              <a:ext cx="107030" cy="106701"/>
            </a:xfrm>
            <a:custGeom>
              <a:avLst/>
              <a:gdLst/>
              <a:ahLst/>
              <a:cxnLst/>
              <a:rect l="l" t="t" r="r" b="b"/>
              <a:pathLst>
                <a:path w="3582" h="3571" extrusionOk="0">
                  <a:moveTo>
                    <a:pt x="1791" y="713"/>
                  </a:moveTo>
                  <a:cubicBezTo>
                    <a:pt x="2318" y="713"/>
                    <a:pt x="2845" y="1072"/>
                    <a:pt x="2874" y="1790"/>
                  </a:cubicBezTo>
                  <a:cubicBezTo>
                    <a:pt x="2874" y="2387"/>
                    <a:pt x="2389" y="2874"/>
                    <a:pt x="1791" y="2874"/>
                  </a:cubicBezTo>
                  <a:cubicBezTo>
                    <a:pt x="1194" y="2874"/>
                    <a:pt x="708" y="2387"/>
                    <a:pt x="708" y="1790"/>
                  </a:cubicBezTo>
                  <a:cubicBezTo>
                    <a:pt x="737" y="1072"/>
                    <a:pt x="1264" y="713"/>
                    <a:pt x="1791" y="713"/>
                  </a:cubicBezTo>
                  <a:close/>
                  <a:moveTo>
                    <a:pt x="1791" y="0"/>
                  </a:moveTo>
                  <a:cubicBezTo>
                    <a:pt x="804" y="0"/>
                    <a:pt x="1" y="803"/>
                    <a:pt x="1" y="1790"/>
                  </a:cubicBezTo>
                  <a:cubicBezTo>
                    <a:pt x="50" y="2977"/>
                    <a:pt x="921" y="3571"/>
                    <a:pt x="1791" y="3571"/>
                  </a:cubicBezTo>
                  <a:cubicBezTo>
                    <a:pt x="2661" y="3571"/>
                    <a:pt x="3531" y="2977"/>
                    <a:pt x="3580" y="1790"/>
                  </a:cubicBezTo>
                  <a:cubicBezTo>
                    <a:pt x="3581" y="803"/>
                    <a:pt x="2778" y="0"/>
                    <a:pt x="1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9"/>
            <p:cNvSpPr/>
            <p:nvPr/>
          </p:nvSpPr>
          <p:spPr>
            <a:xfrm>
              <a:off x="5968956" y="3394433"/>
              <a:ext cx="386916" cy="351210"/>
            </a:xfrm>
            <a:custGeom>
              <a:avLst/>
              <a:gdLst/>
              <a:ahLst/>
              <a:cxnLst/>
              <a:rect l="l" t="t" r="r" b="b"/>
              <a:pathLst>
                <a:path w="12949" h="11754" extrusionOk="0">
                  <a:moveTo>
                    <a:pt x="1671" y="708"/>
                  </a:moveTo>
                  <a:cubicBezTo>
                    <a:pt x="1866" y="708"/>
                    <a:pt x="2025" y="867"/>
                    <a:pt x="2025" y="1062"/>
                  </a:cubicBezTo>
                  <a:cubicBezTo>
                    <a:pt x="2016" y="1296"/>
                    <a:pt x="1844" y="1414"/>
                    <a:pt x="1672" y="1414"/>
                  </a:cubicBezTo>
                  <a:cubicBezTo>
                    <a:pt x="1500" y="1414"/>
                    <a:pt x="1328" y="1296"/>
                    <a:pt x="1318" y="1062"/>
                  </a:cubicBezTo>
                  <a:cubicBezTo>
                    <a:pt x="1318" y="866"/>
                    <a:pt x="1476" y="708"/>
                    <a:pt x="1671" y="708"/>
                  </a:cubicBezTo>
                  <a:close/>
                  <a:moveTo>
                    <a:pt x="11613" y="3404"/>
                  </a:moveTo>
                  <a:cubicBezTo>
                    <a:pt x="11671" y="3404"/>
                    <a:pt x="11730" y="3419"/>
                    <a:pt x="11785" y="3452"/>
                  </a:cubicBezTo>
                  <a:cubicBezTo>
                    <a:pt x="11786" y="3453"/>
                    <a:pt x="11787" y="3453"/>
                    <a:pt x="11789" y="3454"/>
                  </a:cubicBezTo>
                  <a:cubicBezTo>
                    <a:pt x="12093" y="3636"/>
                    <a:pt x="11969" y="4107"/>
                    <a:pt x="11610" y="4111"/>
                  </a:cubicBezTo>
                  <a:cubicBezTo>
                    <a:pt x="11415" y="4111"/>
                    <a:pt x="11256" y="3953"/>
                    <a:pt x="11256" y="3758"/>
                  </a:cubicBezTo>
                  <a:cubicBezTo>
                    <a:pt x="11253" y="3554"/>
                    <a:pt x="11428" y="3404"/>
                    <a:pt x="11613" y="3404"/>
                  </a:cubicBezTo>
                  <a:close/>
                  <a:moveTo>
                    <a:pt x="3230" y="1014"/>
                  </a:moveTo>
                  <a:cubicBezTo>
                    <a:pt x="3796" y="1014"/>
                    <a:pt x="4479" y="1184"/>
                    <a:pt x="5223" y="1515"/>
                  </a:cubicBezTo>
                  <a:cubicBezTo>
                    <a:pt x="5472" y="1625"/>
                    <a:pt x="5726" y="1753"/>
                    <a:pt x="5981" y="1899"/>
                  </a:cubicBezTo>
                  <a:cubicBezTo>
                    <a:pt x="4695" y="2793"/>
                    <a:pt x="3405" y="4084"/>
                    <a:pt x="2509" y="5369"/>
                  </a:cubicBezTo>
                  <a:cubicBezTo>
                    <a:pt x="2363" y="5113"/>
                    <a:pt x="2235" y="4859"/>
                    <a:pt x="2124" y="4608"/>
                  </a:cubicBezTo>
                  <a:cubicBezTo>
                    <a:pt x="1689" y="3630"/>
                    <a:pt x="1533" y="2759"/>
                    <a:pt x="1675" y="2121"/>
                  </a:cubicBezTo>
                  <a:cubicBezTo>
                    <a:pt x="2257" y="2119"/>
                    <a:pt x="2729" y="1646"/>
                    <a:pt x="2732" y="1065"/>
                  </a:cubicBezTo>
                  <a:cubicBezTo>
                    <a:pt x="2885" y="1031"/>
                    <a:pt x="3052" y="1014"/>
                    <a:pt x="3230" y="1014"/>
                  </a:cubicBezTo>
                  <a:close/>
                  <a:moveTo>
                    <a:pt x="10047" y="1016"/>
                  </a:moveTo>
                  <a:cubicBezTo>
                    <a:pt x="10559" y="1016"/>
                    <a:pt x="10971" y="1154"/>
                    <a:pt x="11244" y="1427"/>
                  </a:cubicBezTo>
                  <a:cubicBezTo>
                    <a:pt x="11584" y="1767"/>
                    <a:pt x="11667" y="2257"/>
                    <a:pt x="11656" y="2700"/>
                  </a:cubicBezTo>
                  <a:cubicBezTo>
                    <a:pt x="11644" y="2699"/>
                    <a:pt x="11631" y="2699"/>
                    <a:pt x="11619" y="2699"/>
                  </a:cubicBezTo>
                  <a:cubicBezTo>
                    <a:pt x="10512" y="2699"/>
                    <a:pt x="10141" y="4173"/>
                    <a:pt x="11118" y="4696"/>
                  </a:cubicBezTo>
                  <a:cubicBezTo>
                    <a:pt x="11016" y="4919"/>
                    <a:pt x="10900" y="5144"/>
                    <a:pt x="10773" y="5369"/>
                  </a:cubicBezTo>
                  <a:cubicBezTo>
                    <a:pt x="9882" y="4088"/>
                    <a:pt x="8576" y="2783"/>
                    <a:pt x="7300" y="1899"/>
                  </a:cubicBezTo>
                  <a:cubicBezTo>
                    <a:pt x="7728" y="1656"/>
                    <a:pt x="8155" y="1458"/>
                    <a:pt x="8569" y="1310"/>
                  </a:cubicBezTo>
                  <a:cubicBezTo>
                    <a:pt x="9116" y="1114"/>
                    <a:pt x="9617" y="1016"/>
                    <a:pt x="10047" y="1016"/>
                  </a:cubicBezTo>
                  <a:close/>
                  <a:moveTo>
                    <a:pt x="6637" y="2304"/>
                  </a:moveTo>
                  <a:cubicBezTo>
                    <a:pt x="8037" y="3222"/>
                    <a:pt x="9451" y="4637"/>
                    <a:pt x="10367" y="6029"/>
                  </a:cubicBezTo>
                  <a:cubicBezTo>
                    <a:pt x="9450" y="7425"/>
                    <a:pt x="8031" y="8845"/>
                    <a:pt x="6640" y="9759"/>
                  </a:cubicBezTo>
                  <a:cubicBezTo>
                    <a:pt x="5248" y="8844"/>
                    <a:pt x="3833" y="7428"/>
                    <a:pt x="2913" y="6029"/>
                  </a:cubicBezTo>
                  <a:cubicBezTo>
                    <a:pt x="3823" y="4642"/>
                    <a:pt x="5250" y="3215"/>
                    <a:pt x="6637" y="2304"/>
                  </a:cubicBezTo>
                  <a:close/>
                  <a:moveTo>
                    <a:pt x="10772" y="6688"/>
                  </a:moveTo>
                  <a:cubicBezTo>
                    <a:pt x="11467" y="7858"/>
                    <a:pt x="12088" y="9825"/>
                    <a:pt x="11243" y="10633"/>
                  </a:cubicBezTo>
                  <a:cubicBezTo>
                    <a:pt x="10966" y="10924"/>
                    <a:pt x="10550" y="11041"/>
                    <a:pt x="10076" y="11041"/>
                  </a:cubicBezTo>
                  <a:cubicBezTo>
                    <a:pt x="9175" y="11041"/>
                    <a:pt x="8063" y="10618"/>
                    <a:pt x="7299" y="10162"/>
                  </a:cubicBezTo>
                  <a:cubicBezTo>
                    <a:pt x="8588" y="9265"/>
                    <a:pt x="9871" y="7980"/>
                    <a:pt x="10772" y="6688"/>
                  </a:cubicBezTo>
                  <a:close/>
                  <a:moveTo>
                    <a:pt x="2508" y="6690"/>
                  </a:moveTo>
                  <a:lnTo>
                    <a:pt x="2508" y="6690"/>
                  </a:lnTo>
                  <a:cubicBezTo>
                    <a:pt x="3392" y="7965"/>
                    <a:pt x="4698" y="9272"/>
                    <a:pt x="5981" y="10163"/>
                  </a:cubicBezTo>
                  <a:cubicBezTo>
                    <a:pt x="5552" y="10404"/>
                    <a:pt x="5126" y="10603"/>
                    <a:pt x="4711" y="10751"/>
                  </a:cubicBezTo>
                  <a:cubicBezTo>
                    <a:pt x="4113" y="10955"/>
                    <a:pt x="3615" y="11047"/>
                    <a:pt x="3204" y="11047"/>
                  </a:cubicBezTo>
                  <a:cubicBezTo>
                    <a:pt x="1145" y="11047"/>
                    <a:pt x="1319" y="8735"/>
                    <a:pt x="2508" y="6690"/>
                  </a:cubicBezTo>
                  <a:close/>
                  <a:moveTo>
                    <a:pt x="1671" y="0"/>
                  </a:moveTo>
                  <a:cubicBezTo>
                    <a:pt x="672" y="6"/>
                    <a:pt x="237" y="1264"/>
                    <a:pt x="1005" y="1884"/>
                  </a:cubicBezTo>
                  <a:cubicBezTo>
                    <a:pt x="727" y="2975"/>
                    <a:pt x="1138" y="4482"/>
                    <a:pt x="2076" y="6029"/>
                  </a:cubicBezTo>
                  <a:cubicBezTo>
                    <a:pt x="1" y="9466"/>
                    <a:pt x="907" y="11749"/>
                    <a:pt x="3252" y="11749"/>
                  </a:cubicBezTo>
                  <a:cubicBezTo>
                    <a:pt x="4186" y="11749"/>
                    <a:pt x="5347" y="11388"/>
                    <a:pt x="6640" y="10594"/>
                  </a:cubicBezTo>
                  <a:cubicBezTo>
                    <a:pt x="7208" y="10940"/>
                    <a:pt x="7779" y="11217"/>
                    <a:pt x="8332" y="11416"/>
                  </a:cubicBezTo>
                  <a:cubicBezTo>
                    <a:pt x="8960" y="11641"/>
                    <a:pt x="9541" y="11753"/>
                    <a:pt x="10054" y="11753"/>
                  </a:cubicBezTo>
                  <a:cubicBezTo>
                    <a:pt x="10754" y="11753"/>
                    <a:pt x="11331" y="11545"/>
                    <a:pt x="11744" y="11133"/>
                  </a:cubicBezTo>
                  <a:cubicBezTo>
                    <a:pt x="12948" y="9989"/>
                    <a:pt x="12173" y="7549"/>
                    <a:pt x="11203" y="6029"/>
                  </a:cubicBezTo>
                  <a:cubicBezTo>
                    <a:pt x="11457" y="5613"/>
                    <a:pt x="11673" y="5198"/>
                    <a:pt x="11847" y="4789"/>
                  </a:cubicBezTo>
                  <a:cubicBezTo>
                    <a:pt x="12658" y="4608"/>
                    <a:pt x="12949" y="3568"/>
                    <a:pt x="12343" y="2995"/>
                  </a:cubicBezTo>
                  <a:cubicBezTo>
                    <a:pt x="12429" y="2119"/>
                    <a:pt x="12222" y="1407"/>
                    <a:pt x="11743" y="927"/>
                  </a:cubicBezTo>
                  <a:cubicBezTo>
                    <a:pt x="11326" y="488"/>
                    <a:pt x="10737" y="312"/>
                    <a:pt x="10084" y="312"/>
                  </a:cubicBezTo>
                  <a:cubicBezTo>
                    <a:pt x="8943" y="312"/>
                    <a:pt x="7605" y="849"/>
                    <a:pt x="6639" y="1465"/>
                  </a:cubicBezTo>
                  <a:cubicBezTo>
                    <a:pt x="5414" y="722"/>
                    <a:pt x="4213" y="308"/>
                    <a:pt x="3225" y="308"/>
                  </a:cubicBezTo>
                  <a:cubicBezTo>
                    <a:pt x="2966" y="308"/>
                    <a:pt x="2721" y="337"/>
                    <a:pt x="2495" y="395"/>
                  </a:cubicBezTo>
                  <a:cubicBezTo>
                    <a:pt x="2300" y="155"/>
                    <a:pt x="2003"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49"/>
          <p:cNvGrpSpPr/>
          <p:nvPr/>
        </p:nvGrpSpPr>
        <p:grpSpPr>
          <a:xfrm>
            <a:off x="7090711" y="3168135"/>
            <a:ext cx="335343" cy="360144"/>
            <a:chOff x="6005500" y="4027410"/>
            <a:chExt cx="335343" cy="360144"/>
          </a:xfrm>
        </p:grpSpPr>
        <p:sp>
          <p:nvSpPr>
            <p:cNvPr id="834" name="Google Shape;834;p49"/>
            <p:cNvSpPr/>
            <p:nvPr/>
          </p:nvSpPr>
          <p:spPr>
            <a:xfrm>
              <a:off x="6005500" y="4027410"/>
              <a:ext cx="335343" cy="360144"/>
            </a:xfrm>
            <a:custGeom>
              <a:avLst/>
              <a:gdLst/>
              <a:ahLst/>
              <a:cxnLst/>
              <a:rect l="l" t="t" r="r" b="b"/>
              <a:pathLst>
                <a:path w="11223" h="12053" extrusionOk="0">
                  <a:moveTo>
                    <a:pt x="10418" y="6428"/>
                  </a:moveTo>
                  <a:cubicBezTo>
                    <a:pt x="11223" y="5646"/>
                    <a:pt x="10783" y="4260"/>
                    <a:pt x="9700" y="4060"/>
                  </a:cubicBezTo>
                  <a:cubicBezTo>
                    <a:pt x="9627" y="3828"/>
                    <a:pt x="9535" y="3601"/>
                    <a:pt x="9425" y="3385"/>
                  </a:cubicBezTo>
                  <a:cubicBezTo>
                    <a:pt x="9799" y="2842"/>
                    <a:pt x="9748" y="2090"/>
                    <a:pt x="9266" y="1605"/>
                  </a:cubicBezTo>
                  <a:cubicBezTo>
                    <a:pt x="8786" y="1120"/>
                    <a:pt x="8034" y="1061"/>
                    <a:pt x="7488" y="1430"/>
                  </a:cubicBezTo>
                  <a:cubicBezTo>
                    <a:pt x="7271" y="1317"/>
                    <a:pt x="7047" y="1224"/>
                    <a:pt x="6815" y="1148"/>
                  </a:cubicBezTo>
                  <a:cubicBezTo>
                    <a:pt x="6766" y="874"/>
                    <a:pt x="6633" y="620"/>
                    <a:pt x="6433" y="416"/>
                  </a:cubicBezTo>
                  <a:cubicBezTo>
                    <a:pt x="6168" y="150"/>
                    <a:pt x="5818" y="4"/>
                    <a:pt x="5445" y="1"/>
                  </a:cubicBezTo>
                  <a:lnTo>
                    <a:pt x="5439" y="1"/>
                  </a:lnTo>
                  <a:cubicBezTo>
                    <a:pt x="4759" y="1"/>
                    <a:pt x="4189" y="488"/>
                    <a:pt x="4063" y="1133"/>
                  </a:cubicBezTo>
                  <a:cubicBezTo>
                    <a:pt x="3832" y="1207"/>
                    <a:pt x="3605" y="1298"/>
                    <a:pt x="3388" y="1409"/>
                  </a:cubicBezTo>
                  <a:cubicBezTo>
                    <a:pt x="2101" y="556"/>
                    <a:pt x="594" y="2050"/>
                    <a:pt x="1434" y="3345"/>
                  </a:cubicBezTo>
                  <a:cubicBezTo>
                    <a:pt x="1321" y="3561"/>
                    <a:pt x="1227" y="3786"/>
                    <a:pt x="1152" y="4017"/>
                  </a:cubicBezTo>
                  <a:cubicBezTo>
                    <a:pt x="503" y="4137"/>
                    <a:pt x="8" y="4705"/>
                    <a:pt x="5" y="5388"/>
                  </a:cubicBezTo>
                  <a:cubicBezTo>
                    <a:pt x="1" y="6071"/>
                    <a:pt x="489" y="6644"/>
                    <a:pt x="1138" y="6770"/>
                  </a:cubicBezTo>
                  <a:cubicBezTo>
                    <a:pt x="1210" y="7001"/>
                    <a:pt x="1303" y="7227"/>
                    <a:pt x="1413" y="7444"/>
                  </a:cubicBezTo>
                  <a:cubicBezTo>
                    <a:pt x="1039" y="7987"/>
                    <a:pt x="1091" y="8738"/>
                    <a:pt x="1572" y="9224"/>
                  </a:cubicBezTo>
                  <a:cubicBezTo>
                    <a:pt x="1738" y="9392"/>
                    <a:pt x="1943" y="9512"/>
                    <a:pt x="2166" y="9578"/>
                  </a:cubicBezTo>
                  <a:lnTo>
                    <a:pt x="1083" y="11528"/>
                  </a:lnTo>
                  <a:cubicBezTo>
                    <a:pt x="1023" y="11636"/>
                    <a:pt x="1025" y="11771"/>
                    <a:pt x="1088" y="11878"/>
                  </a:cubicBezTo>
                  <a:cubicBezTo>
                    <a:pt x="1151" y="11986"/>
                    <a:pt x="1267" y="12052"/>
                    <a:pt x="1392" y="12052"/>
                  </a:cubicBezTo>
                  <a:lnTo>
                    <a:pt x="9443" y="12052"/>
                  </a:lnTo>
                  <a:cubicBezTo>
                    <a:pt x="9569" y="12052"/>
                    <a:pt x="9684" y="11986"/>
                    <a:pt x="9749" y="11878"/>
                  </a:cubicBezTo>
                  <a:cubicBezTo>
                    <a:pt x="9812" y="11771"/>
                    <a:pt x="9814" y="11637"/>
                    <a:pt x="9753" y="11528"/>
                  </a:cubicBezTo>
                  <a:lnTo>
                    <a:pt x="8680" y="9595"/>
                  </a:lnTo>
                  <a:cubicBezTo>
                    <a:pt x="9242" y="9419"/>
                    <a:pt x="9647" y="8864"/>
                    <a:pt x="9642" y="8272"/>
                  </a:cubicBezTo>
                  <a:cubicBezTo>
                    <a:pt x="9643" y="7987"/>
                    <a:pt x="9560" y="7713"/>
                    <a:pt x="9404" y="7483"/>
                  </a:cubicBezTo>
                  <a:cubicBezTo>
                    <a:pt x="9517" y="7266"/>
                    <a:pt x="9610" y="7042"/>
                    <a:pt x="9686" y="6811"/>
                  </a:cubicBezTo>
                  <a:cubicBezTo>
                    <a:pt x="9960" y="6761"/>
                    <a:pt x="10214" y="6631"/>
                    <a:pt x="10418" y="6428"/>
                  </a:cubicBezTo>
                  <a:close/>
                  <a:moveTo>
                    <a:pt x="4667" y="6529"/>
                  </a:moveTo>
                  <a:cubicBezTo>
                    <a:pt x="4696" y="6476"/>
                    <a:pt x="4712" y="6417"/>
                    <a:pt x="4712" y="6357"/>
                  </a:cubicBezTo>
                  <a:lnTo>
                    <a:pt x="4712" y="3533"/>
                  </a:lnTo>
                  <a:lnTo>
                    <a:pt x="6126" y="3533"/>
                  </a:lnTo>
                  <a:lnTo>
                    <a:pt x="6126" y="6357"/>
                  </a:lnTo>
                  <a:cubicBezTo>
                    <a:pt x="6126" y="6417"/>
                    <a:pt x="6142" y="6476"/>
                    <a:pt x="6171" y="6529"/>
                  </a:cubicBezTo>
                  <a:lnTo>
                    <a:pt x="7134" y="8265"/>
                  </a:lnTo>
                  <a:lnTo>
                    <a:pt x="5772" y="8265"/>
                  </a:lnTo>
                  <a:cubicBezTo>
                    <a:pt x="5728" y="7827"/>
                    <a:pt x="5111" y="7828"/>
                    <a:pt x="5067" y="8265"/>
                  </a:cubicBezTo>
                  <a:lnTo>
                    <a:pt x="3705" y="8265"/>
                  </a:lnTo>
                  <a:close/>
                  <a:moveTo>
                    <a:pt x="1992" y="11349"/>
                  </a:moveTo>
                  <a:lnTo>
                    <a:pt x="3310" y="8970"/>
                  </a:lnTo>
                  <a:lnTo>
                    <a:pt x="7524" y="8970"/>
                  </a:lnTo>
                  <a:lnTo>
                    <a:pt x="8842" y="11349"/>
                  </a:lnTo>
                  <a:close/>
                  <a:moveTo>
                    <a:pt x="9429" y="6129"/>
                  </a:moveTo>
                  <a:lnTo>
                    <a:pt x="9417" y="6129"/>
                  </a:lnTo>
                  <a:lnTo>
                    <a:pt x="9416" y="6129"/>
                  </a:lnTo>
                  <a:cubicBezTo>
                    <a:pt x="9256" y="6129"/>
                    <a:pt x="9117" y="6237"/>
                    <a:pt x="9074" y="6392"/>
                  </a:cubicBezTo>
                  <a:cubicBezTo>
                    <a:pt x="8985" y="6726"/>
                    <a:pt x="8851" y="7046"/>
                    <a:pt x="8674" y="7342"/>
                  </a:cubicBezTo>
                  <a:cubicBezTo>
                    <a:pt x="8592" y="7481"/>
                    <a:pt x="8614" y="7657"/>
                    <a:pt x="8726" y="7770"/>
                  </a:cubicBezTo>
                  <a:lnTo>
                    <a:pt x="8734" y="7778"/>
                  </a:lnTo>
                  <a:cubicBezTo>
                    <a:pt x="8864" y="7909"/>
                    <a:pt x="8935" y="8084"/>
                    <a:pt x="8934" y="8269"/>
                  </a:cubicBezTo>
                  <a:cubicBezTo>
                    <a:pt x="8933" y="8456"/>
                    <a:pt x="8861" y="8630"/>
                    <a:pt x="8729" y="8760"/>
                  </a:cubicBezTo>
                  <a:cubicBezTo>
                    <a:pt x="8620" y="8869"/>
                    <a:pt x="8477" y="8937"/>
                    <a:pt x="8323" y="8955"/>
                  </a:cubicBezTo>
                  <a:lnTo>
                    <a:pt x="6829" y="6265"/>
                  </a:lnTo>
                  <a:lnTo>
                    <a:pt x="6829" y="3525"/>
                  </a:lnTo>
                  <a:cubicBezTo>
                    <a:pt x="7254" y="3447"/>
                    <a:pt x="7208" y="2837"/>
                    <a:pt x="6774" y="2824"/>
                  </a:cubicBezTo>
                  <a:lnTo>
                    <a:pt x="4058" y="2824"/>
                  </a:lnTo>
                  <a:cubicBezTo>
                    <a:pt x="3623" y="2837"/>
                    <a:pt x="3578" y="3447"/>
                    <a:pt x="4002" y="3525"/>
                  </a:cubicBezTo>
                  <a:lnTo>
                    <a:pt x="4002" y="6265"/>
                  </a:lnTo>
                  <a:lnTo>
                    <a:pt x="2523" y="8930"/>
                  </a:lnTo>
                  <a:cubicBezTo>
                    <a:pt x="2353" y="8921"/>
                    <a:pt x="2190" y="8849"/>
                    <a:pt x="2070" y="8727"/>
                  </a:cubicBezTo>
                  <a:cubicBezTo>
                    <a:pt x="1800" y="8456"/>
                    <a:pt x="1803" y="8015"/>
                    <a:pt x="2075" y="7746"/>
                  </a:cubicBezTo>
                  <a:lnTo>
                    <a:pt x="2082" y="7739"/>
                  </a:lnTo>
                  <a:cubicBezTo>
                    <a:pt x="2197" y="7626"/>
                    <a:pt x="2220" y="7449"/>
                    <a:pt x="2141" y="7310"/>
                  </a:cubicBezTo>
                  <a:cubicBezTo>
                    <a:pt x="1967" y="7012"/>
                    <a:pt x="1835" y="6691"/>
                    <a:pt x="1751" y="6356"/>
                  </a:cubicBezTo>
                  <a:cubicBezTo>
                    <a:pt x="1711" y="6199"/>
                    <a:pt x="1572" y="6090"/>
                    <a:pt x="1410" y="6089"/>
                  </a:cubicBezTo>
                  <a:lnTo>
                    <a:pt x="1399" y="6089"/>
                  </a:lnTo>
                  <a:cubicBezTo>
                    <a:pt x="1029" y="6096"/>
                    <a:pt x="698" y="5763"/>
                    <a:pt x="709" y="5392"/>
                  </a:cubicBezTo>
                  <a:cubicBezTo>
                    <a:pt x="710" y="5009"/>
                    <a:pt x="1024" y="4698"/>
                    <a:pt x="1406" y="4701"/>
                  </a:cubicBezTo>
                  <a:lnTo>
                    <a:pt x="1418" y="4701"/>
                  </a:lnTo>
                  <a:lnTo>
                    <a:pt x="1419" y="4701"/>
                  </a:lnTo>
                  <a:cubicBezTo>
                    <a:pt x="1579" y="4701"/>
                    <a:pt x="1719" y="4594"/>
                    <a:pt x="1762" y="4439"/>
                  </a:cubicBezTo>
                  <a:cubicBezTo>
                    <a:pt x="1850" y="4104"/>
                    <a:pt x="1984" y="3785"/>
                    <a:pt x="2161" y="3488"/>
                  </a:cubicBezTo>
                  <a:cubicBezTo>
                    <a:pt x="2243" y="3349"/>
                    <a:pt x="2220" y="3172"/>
                    <a:pt x="2107" y="3058"/>
                  </a:cubicBezTo>
                  <a:lnTo>
                    <a:pt x="2100" y="3051"/>
                  </a:lnTo>
                  <a:cubicBezTo>
                    <a:pt x="1830" y="2780"/>
                    <a:pt x="1831" y="2339"/>
                    <a:pt x="2105" y="2069"/>
                  </a:cubicBezTo>
                  <a:cubicBezTo>
                    <a:pt x="2376" y="1799"/>
                    <a:pt x="2817" y="1801"/>
                    <a:pt x="3085" y="2074"/>
                  </a:cubicBezTo>
                  <a:lnTo>
                    <a:pt x="3093" y="2081"/>
                  </a:lnTo>
                  <a:cubicBezTo>
                    <a:pt x="3206" y="2195"/>
                    <a:pt x="3382" y="2219"/>
                    <a:pt x="3520" y="2139"/>
                  </a:cubicBezTo>
                  <a:cubicBezTo>
                    <a:pt x="3819" y="1966"/>
                    <a:pt x="4140" y="1834"/>
                    <a:pt x="4476" y="1750"/>
                  </a:cubicBezTo>
                  <a:cubicBezTo>
                    <a:pt x="4632" y="1710"/>
                    <a:pt x="4740" y="1571"/>
                    <a:pt x="4742" y="1409"/>
                  </a:cubicBezTo>
                  <a:lnTo>
                    <a:pt x="4742" y="1398"/>
                  </a:lnTo>
                  <a:cubicBezTo>
                    <a:pt x="4744" y="1015"/>
                    <a:pt x="5057" y="705"/>
                    <a:pt x="5440" y="707"/>
                  </a:cubicBezTo>
                  <a:cubicBezTo>
                    <a:pt x="5624" y="708"/>
                    <a:pt x="5798" y="782"/>
                    <a:pt x="5929" y="913"/>
                  </a:cubicBezTo>
                  <a:cubicBezTo>
                    <a:pt x="6060" y="1045"/>
                    <a:pt x="6132" y="1220"/>
                    <a:pt x="6132" y="1404"/>
                  </a:cubicBezTo>
                  <a:lnTo>
                    <a:pt x="6132" y="1415"/>
                  </a:lnTo>
                  <a:cubicBezTo>
                    <a:pt x="6131" y="1577"/>
                    <a:pt x="6239" y="1717"/>
                    <a:pt x="6394" y="1758"/>
                  </a:cubicBezTo>
                  <a:cubicBezTo>
                    <a:pt x="6728" y="1846"/>
                    <a:pt x="7048" y="1982"/>
                    <a:pt x="7345" y="2158"/>
                  </a:cubicBezTo>
                  <a:cubicBezTo>
                    <a:pt x="7484" y="2240"/>
                    <a:pt x="7660" y="2218"/>
                    <a:pt x="7775" y="2106"/>
                  </a:cubicBezTo>
                  <a:lnTo>
                    <a:pt x="7782" y="2097"/>
                  </a:lnTo>
                  <a:cubicBezTo>
                    <a:pt x="8053" y="1829"/>
                    <a:pt x="8494" y="1830"/>
                    <a:pt x="8764" y="2103"/>
                  </a:cubicBezTo>
                  <a:cubicBezTo>
                    <a:pt x="9033" y="2374"/>
                    <a:pt x="9032" y="2814"/>
                    <a:pt x="8759" y="3084"/>
                  </a:cubicBezTo>
                  <a:lnTo>
                    <a:pt x="8751" y="3091"/>
                  </a:lnTo>
                  <a:cubicBezTo>
                    <a:pt x="8637" y="3204"/>
                    <a:pt x="8613" y="3381"/>
                    <a:pt x="8693" y="3519"/>
                  </a:cubicBezTo>
                  <a:cubicBezTo>
                    <a:pt x="8867" y="3817"/>
                    <a:pt x="8999" y="4139"/>
                    <a:pt x="9083" y="4474"/>
                  </a:cubicBezTo>
                  <a:cubicBezTo>
                    <a:pt x="9123" y="4631"/>
                    <a:pt x="9262" y="4739"/>
                    <a:pt x="9424" y="4740"/>
                  </a:cubicBezTo>
                  <a:lnTo>
                    <a:pt x="9435" y="4740"/>
                  </a:lnTo>
                  <a:cubicBezTo>
                    <a:pt x="10049" y="4742"/>
                    <a:pt x="10358" y="5497"/>
                    <a:pt x="9919" y="5928"/>
                  </a:cubicBezTo>
                  <a:cubicBezTo>
                    <a:pt x="9788" y="6059"/>
                    <a:pt x="9613" y="6130"/>
                    <a:pt x="9429" y="61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9"/>
            <p:cNvSpPr/>
            <p:nvPr/>
          </p:nvSpPr>
          <p:spPr>
            <a:xfrm>
              <a:off x="6121643" y="4328481"/>
              <a:ext cx="21125" cy="24591"/>
            </a:xfrm>
            <a:custGeom>
              <a:avLst/>
              <a:gdLst/>
              <a:ahLst/>
              <a:cxnLst/>
              <a:rect l="l" t="t" r="r" b="b"/>
              <a:pathLst>
                <a:path w="707" h="823" extrusionOk="0">
                  <a:moveTo>
                    <a:pt x="354" y="0"/>
                  </a:moveTo>
                  <a:cubicBezTo>
                    <a:pt x="159" y="0"/>
                    <a:pt x="0" y="159"/>
                    <a:pt x="0" y="354"/>
                  </a:cubicBezTo>
                  <a:cubicBezTo>
                    <a:pt x="21" y="823"/>
                    <a:pt x="686" y="823"/>
                    <a:pt x="707" y="354"/>
                  </a:cubicBezTo>
                  <a:cubicBezTo>
                    <a:pt x="707" y="159"/>
                    <a:pt x="548" y="0"/>
                    <a:pt x="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9"/>
            <p:cNvSpPr/>
            <p:nvPr/>
          </p:nvSpPr>
          <p:spPr>
            <a:xfrm>
              <a:off x="6191293" y="4306669"/>
              <a:ext cx="21155" cy="24591"/>
            </a:xfrm>
            <a:custGeom>
              <a:avLst/>
              <a:gdLst/>
              <a:ahLst/>
              <a:cxnLst/>
              <a:rect l="l" t="t" r="r" b="b"/>
              <a:pathLst>
                <a:path w="708" h="823" extrusionOk="0">
                  <a:moveTo>
                    <a:pt x="354" y="1"/>
                  </a:moveTo>
                  <a:cubicBezTo>
                    <a:pt x="159" y="1"/>
                    <a:pt x="1" y="160"/>
                    <a:pt x="1" y="354"/>
                  </a:cubicBezTo>
                  <a:cubicBezTo>
                    <a:pt x="21" y="822"/>
                    <a:pt x="687" y="822"/>
                    <a:pt x="707" y="354"/>
                  </a:cubicBezTo>
                  <a:cubicBezTo>
                    <a:pt x="706" y="160"/>
                    <a:pt x="549" y="1"/>
                    <a:pt x="3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50"/>
          <p:cNvSpPr txBox="1">
            <a:spLocks noGrp="1"/>
          </p:cNvSpPr>
          <p:nvPr>
            <p:ph type="title"/>
          </p:nvPr>
        </p:nvSpPr>
        <p:spPr>
          <a:xfrm>
            <a:off x="4452475" y="1307100"/>
            <a:ext cx="3755700" cy="252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Awesome words</a:t>
            </a:r>
            <a:endParaRPr/>
          </a:p>
        </p:txBody>
      </p:sp>
      <p:grpSp>
        <p:nvGrpSpPr>
          <p:cNvPr id="842" name="Google Shape;842;p50"/>
          <p:cNvGrpSpPr/>
          <p:nvPr/>
        </p:nvGrpSpPr>
        <p:grpSpPr>
          <a:xfrm>
            <a:off x="713225" y="1209681"/>
            <a:ext cx="3408550" cy="3394314"/>
            <a:chOff x="322100" y="1209681"/>
            <a:chExt cx="3408550" cy="3394314"/>
          </a:xfrm>
        </p:grpSpPr>
        <p:sp>
          <p:nvSpPr>
            <p:cNvPr id="843" name="Google Shape;843;p50"/>
            <p:cNvSpPr/>
            <p:nvPr/>
          </p:nvSpPr>
          <p:spPr>
            <a:xfrm>
              <a:off x="578800" y="1495437"/>
              <a:ext cx="644257" cy="557955"/>
            </a:xfrm>
            <a:custGeom>
              <a:avLst/>
              <a:gdLst/>
              <a:ahLst/>
              <a:cxnLst/>
              <a:rect l="l" t="t" r="r" b="b"/>
              <a:pathLst>
                <a:path w="15184" h="13150" extrusionOk="0">
                  <a:moveTo>
                    <a:pt x="3796" y="1"/>
                  </a:moveTo>
                  <a:lnTo>
                    <a:pt x="1" y="6576"/>
                  </a:lnTo>
                  <a:lnTo>
                    <a:pt x="3796" y="13150"/>
                  </a:lnTo>
                  <a:lnTo>
                    <a:pt x="11389" y="13150"/>
                  </a:lnTo>
                  <a:lnTo>
                    <a:pt x="15183" y="6576"/>
                  </a:lnTo>
                  <a:lnTo>
                    <a:pt x="113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0"/>
            <p:cNvSpPr/>
            <p:nvPr/>
          </p:nvSpPr>
          <p:spPr>
            <a:xfrm>
              <a:off x="1633136" y="1495437"/>
              <a:ext cx="644342" cy="557955"/>
            </a:xfrm>
            <a:custGeom>
              <a:avLst/>
              <a:gdLst/>
              <a:ahLst/>
              <a:cxnLst/>
              <a:rect l="l" t="t" r="r" b="b"/>
              <a:pathLst>
                <a:path w="15186" h="13150" extrusionOk="0">
                  <a:moveTo>
                    <a:pt x="3796" y="1"/>
                  </a:moveTo>
                  <a:lnTo>
                    <a:pt x="1" y="6576"/>
                  </a:lnTo>
                  <a:lnTo>
                    <a:pt x="3796" y="13150"/>
                  </a:lnTo>
                  <a:lnTo>
                    <a:pt x="11389" y="13150"/>
                  </a:lnTo>
                  <a:lnTo>
                    <a:pt x="15186"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0"/>
            <p:cNvSpPr/>
            <p:nvPr/>
          </p:nvSpPr>
          <p:spPr>
            <a:xfrm>
              <a:off x="2160304" y="1849025"/>
              <a:ext cx="644342" cy="557912"/>
            </a:xfrm>
            <a:custGeom>
              <a:avLst/>
              <a:gdLst/>
              <a:ahLst/>
              <a:cxnLst/>
              <a:rect l="l" t="t" r="r" b="b"/>
              <a:pathLst>
                <a:path w="15186" h="13149" extrusionOk="0">
                  <a:moveTo>
                    <a:pt x="3797" y="0"/>
                  </a:moveTo>
                  <a:lnTo>
                    <a:pt x="1" y="6573"/>
                  </a:lnTo>
                  <a:lnTo>
                    <a:pt x="3797" y="13148"/>
                  </a:lnTo>
                  <a:lnTo>
                    <a:pt x="11389" y="13148"/>
                  </a:lnTo>
                  <a:lnTo>
                    <a:pt x="15185" y="6573"/>
                  </a:lnTo>
                  <a:lnTo>
                    <a:pt x="11389"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0"/>
            <p:cNvSpPr/>
            <p:nvPr/>
          </p:nvSpPr>
          <p:spPr>
            <a:xfrm>
              <a:off x="1105968" y="2406560"/>
              <a:ext cx="644342" cy="557954"/>
            </a:xfrm>
            <a:custGeom>
              <a:avLst/>
              <a:gdLst/>
              <a:ahLst/>
              <a:cxnLst/>
              <a:rect l="l" t="t" r="r" b="b"/>
              <a:pathLst>
                <a:path w="15186" h="13150" extrusionOk="0">
                  <a:moveTo>
                    <a:pt x="3797" y="1"/>
                  </a:moveTo>
                  <a:lnTo>
                    <a:pt x="0" y="6576"/>
                  </a:lnTo>
                  <a:lnTo>
                    <a:pt x="3797" y="13150"/>
                  </a:lnTo>
                  <a:lnTo>
                    <a:pt x="11389" y="13150"/>
                  </a:lnTo>
                  <a:lnTo>
                    <a:pt x="15185" y="6576"/>
                  </a:lnTo>
                  <a:lnTo>
                    <a:pt x="113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0"/>
            <p:cNvSpPr/>
            <p:nvPr/>
          </p:nvSpPr>
          <p:spPr>
            <a:xfrm>
              <a:off x="1105968" y="1799159"/>
              <a:ext cx="644342" cy="557954"/>
            </a:xfrm>
            <a:custGeom>
              <a:avLst/>
              <a:gdLst/>
              <a:ahLst/>
              <a:cxnLst/>
              <a:rect l="l" t="t" r="r" b="b"/>
              <a:pathLst>
                <a:path w="15186" h="13150" extrusionOk="0">
                  <a:moveTo>
                    <a:pt x="3797" y="0"/>
                  </a:moveTo>
                  <a:lnTo>
                    <a:pt x="0" y="6576"/>
                  </a:lnTo>
                  <a:lnTo>
                    <a:pt x="3797" y="13150"/>
                  </a:lnTo>
                  <a:lnTo>
                    <a:pt x="11389" y="13150"/>
                  </a:lnTo>
                  <a:lnTo>
                    <a:pt x="15185" y="6576"/>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0"/>
            <p:cNvSpPr/>
            <p:nvPr/>
          </p:nvSpPr>
          <p:spPr>
            <a:xfrm>
              <a:off x="2160304" y="2456384"/>
              <a:ext cx="644342" cy="557954"/>
            </a:xfrm>
            <a:custGeom>
              <a:avLst/>
              <a:gdLst/>
              <a:ahLst/>
              <a:cxnLst/>
              <a:rect l="l" t="t" r="r" b="b"/>
              <a:pathLst>
                <a:path w="15186" h="13150" extrusionOk="0">
                  <a:moveTo>
                    <a:pt x="3797" y="0"/>
                  </a:moveTo>
                  <a:lnTo>
                    <a:pt x="1" y="6576"/>
                  </a:lnTo>
                  <a:lnTo>
                    <a:pt x="3797" y="13150"/>
                  </a:lnTo>
                  <a:lnTo>
                    <a:pt x="11389" y="13150"/>
                  </a:lnTo>
                  <a:lnTo>
                    <a:pt x="15185" y="6576"/>
                  </a:lnTo>
                  <a:lnTo>
                    <a:pt x="11389"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0"/>
            <p:cNvSpPr/>
            <p:nvPr/>
          </p:nvSpPr>
          <p:spPr>
            <a:xfrm>
              <a:off x="578800" y="2102880"/>
              <a:ext cx="644257" cy="557954"/>
            </a:xfrm>
            <a:custGeom>
              <a:avLst/>
              <a:gdLst/>
              <a:ahLst/>
              <a:cxnLst/>
              <a:rect l="l" t="t" r="r" b="b"/>
              <a:pathLst>
                <a:path w="15184" h="13150" extrusionOk="0">
                  <a:moveTo>
                    <a:pt x="3796" y="0"/>
                  </a:moveTo>
                  <a:lnTo>
                    <a:pt x="1" y="6575"/>
                  </a:lnTo>
                  <a:lnTo>
                    <a:pt x="3796" y="13149"/>
                  </a:lnTo>
                  <a:lnTo>
                    <a:pt x="11389" y="13149"/>
                  </a:lnTo>
                  <a:lnTo>
                    <a:pt x="15183" y="6575"/>
                  </a:lnTo>
                  <a:lnTo>
                    <a:pt x="11389"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0"/>
            <p:cNvSpPr/>
            <p:nvPr/>
          </p:nvSpPr>
          <p:spPr>
            <a:xfrm>
              <a:off x="1105968" y="3013961"/>
              <a:ext cx="644342" cy="557912"/>
            </a:xfrm>
            <a:custGeom>
              <a:avLst/>
              <a:gdLst/>
              <a:ahLst/>
              <a:cxnLst/>
              <a:rect l="l" t="t" r="r" b="b"/>
              <a:pathLst>
                <a:path w="15186" h="13149" extrusionOk="0">
                  <a:moveTo>
                    <a:pt x="3797" y="1"/>
                  </a:moveTo>
                  <a:lnTo>
                    <a:pt x="0" y="6574"/>
                  </a:lnTo>
                  <a:lnTo>
                    <a:pt x="3797" y="13149"/>
                  </a:lnTo>
                  <a:lnTo>
                    <a:pt x="11389" y="13149"/>
                  </a:lnTo>
                  <a:lnTo>
                    <a:pt x="15185" y="6574"/>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1" name="Google Shape;851;p50"/>
            <p:cNvPicPr preferRelativeResize="0"/>
            <p:nvPr/>
          </p:nvPicPr>
          <p:blipFill rotWithShape="1">
            <a:blip r:embed="rId3">
              <a:alphaModFix/>
            </a:blip>
            <a:srcRect l="22980" t="8214" r="22974" b="7963"/>
            <a:stretch/>
          </p:blipFill>
          <p:spPr>
            <a:xfrm>
              <a:off x="1406550" y="1411875"/>
              <a:ext cx="1630776" cy="2529301"/>
            </a:xfrm>
            <a:prstGeom prst="rect">
              <a:avLst/>
            </a:prstGeom>
            <a:noFill/>
            <a:ln>
              <a:noFill/>
            </a:ln>
            <a:effectLst>
              <a:outerShdw blurRad="57150" dist="19050" dir="5400000" algn="bl" rotWithShape="0">
                <a:schemeClr val="dk1">
                  <a:alpha val="50000"/>
                </a:schemeClr>
              </a:outerShdw>
            </a:effectLst>
          </p:spPr>
        </p:pic>
        <p:sp>
          <p:nvSpPr>
            <p:cNvPr id="852" name="Google Shape;852;p50"/>
            <p:cNvSpPr/>
            <p:nvPr/>
          </p:nvSpPr>
          <p:spPr>
            <a:xfrm>
              <a:off x="869825" y="4192995"/>
              <a:ext cx="2704200" cy="411000"/>
            </a:xfrm>
            <a:prstGeom prst="ellipse">
              <a:avLst/>
            </a:prstGeom>
            <a:solidFill>
              <a:schemeClr val="dk1">
                <a:alpha val="17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3" name="Google Shape;853;p50"/>
            <p:cNvPicPr preferRelativeResize="0"/>
            <p:nvPr/>
          </p:nvPicPr>
          <p:blipFill rotWithShape="1">
            <a:blip r:embed="rId4">
              <a:alphaModFix/>
            </a:blip>
            <a:srcRect t="18743" b="18756"/>
            <a:stretch/>
          </p:blipFill>
          <p:spPr>
            <a:xfrm>
              <a:off x="713225" y="2609850"/>
              <a:ext cx="3017426" cy="1885950"/>
            </a:xfrm>
            <a:prstGeom prst="rect">
              <a:avLst/>
            </a:prstGeom>
            <a:noFill/>
            <a:ln>
              <a:noFill/>
            </a:ln>
            <a:effectLst>
              <a:outerShdw blurRad="57150" dist="19050" dir="5400000" algn="bl" rotWithShape="0">
                <a:schemeClr val="dk1">
                  <a:alpha val="50000"/>
                </a:schemeClr>
              </a:outerShdw>
            </a:effectLst>
          </p:spPr>
        </p:pic>
        <p:sp>
          <p:nvSpPr>
            <p:cNvPr id="854" name="Google Shape;854;p50"/>
            <p:cNvSpPr/>
            <p:nvPr/>
          </p:nvSpPr>
          <p:spPr>
            <a:xfrm>
              <a:off x="2474750" y="1209681"/>
              <a:ext cx="329910" cy="285750"/>
            </a:xfrm>
            <a:custGeom>
              <a:avLst/>
              <a:gdLst/>
              <a:ahLst/>
              <a:cxnLst/>
              <a:rect l="l" t="t" r="r" b="b"/>
              <a:pathLst>
                <a:path w="15184" h="13150" extrusionOk="0">
                  <a:moveTo>
                    <a:pt x="3796" y="1"/>
                  </a:moveTo>
                  <a:lnTo>
                    <a:pt x="1" y="6576"/>
                  </a:lnTo>
                  <a:lnTo>
                    <a:pt x="3796" y="13150"/>
                  </a:lnTo>
                  <a:lnTo>
                    <a:pt x="11389" y="13150"/>
                  </a:lnTo>
                  <a:lnTo>
                    <a:pt x="15183" y="6576"/>
                  </a:lnTo>
                  <a:lnTo>
                    <a:pt x="11389" y="1"/>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0"/>
            <p:cNvSpPr/>
            <p:nvPr/>
          </p:nvSpPr>
          <p:spPr>
            <a:xfrm>
              <a:off x="3379625" y="3086106"/>
              <a:ext cx="329910" cy="285749"/>
            </a:xfrm>
            <a:custGeom>
              <a:avLst/>
              <a:gdLst/>
              <a:ahLst/>
              <a:cxnLst/>
              <a:rect l="l" t="t" r="r" b="b"/>
              <a:pathLst>
                <a:path w="15184" h="13150" extrusionOk="0">
                  <a:moveTo>
                    <a:pt x="3796" y="1"/>
                  </a:moveTo>
                  <a:lnTo>
                    <a:pt x="1" y="6576"/>
                  </a:lnTo>
                  <a:lnTo>
                    <a:pt x="3796" y="13150"/>
                  </a:lnTo>
                  <a:lnTo>
                    <a:pt x="11389" y="13150"/>
                  </a:lnTo>
                  <a:lnTo>
                    <a:pt x="15183" y="6576"/>
                  </a:lnTo>
                  <a:lnTo>
                    <a:pt x="113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0"/>
            <p:cNvSpPr/>
            <p:nvPr/>
          </p:nvSpPr>
          <p:spPr>
            <a:xfrm>
              <a:off x="322100" y="3114681"/>
              <a:ext cx="329910" cy="285749"/>
            </a:xfrm>
            <a:custGeom>
              <a:avLst/>
              <a:gdLst/>
              <a:ahLst/>
              <a:cxnLst/>
              <a:rect l="l" t="t" r="r" b="b"/>
              <a:pathLst>
                <a:path w="15184" h="13150" extrusionOk="0">
                  <a:moveTo>
                    <a:pt x="3796" y="1"/>
                  </a:moveTo>
                  <a:lnTo>
                    <a:pt x="1" y="6576"/>
                  </a:lnTo>
                  <a:lnTo>
                    <a:pt x="3796" y="13150"/>
                  </a:lnTo>
                  <a:lnTo>
                    <a:pt x="11389" y="13150"/>
                  </a:lnTo>
                  <a:lnTo>
                    <a:pt x="15183" y="6576"/>
                  </a:lnTo>
                  <a:lnTo>
                    <a:pt x="113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51"/>
          <p:cNvSpPr txBox="1">
            <a:spLocks noGrp="1"/>
          </p:cNvSpPr>
          <p:nvPr>
            <p:ph type="subTitle" idx="1"/>
          </p:nvPr>
        </p:nvSpPr>
        <p:spPr>
          <a:xfrm>
            <a:off x="713225" y="799100"/>
            <a:ext cx="4382700" cy="29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862" name="Google Shape;862;p51"/>
          <p:cNvSpPr txBox="1">
            <a:spLocks noGrp="1"/>
          </p:cNvSpPr>
          <p:nvPr>
            <p:ph type="title"/>
          </p:nvPr>
        </p:nvSpPr>
        <p:spPr>
          <a:xfrm>
            <a:off x="713245" y="3768400"/>
            <a:ext cx="43827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grpSp>
        <p:nvGrpSpPr>
          <p:cNvPr id="863" name="Google Shape;863;p51"/>
          <p:cNvGrpSpPr/>
          <p:nvPr/>
        </p:nvGrpSpPr>
        <p:grpSpPr>
          <a:xfrm>
            <a:off x="5095938" y="1359997"/>
            <a:ext cx="4171042" cy="3395175"/>
            <a:chOff x="5095938" y="1359997"/>
            <a:chExt cx="4171042" cy="3395175"/>
          </a:xfrm>
        </p:grpSpPr>
        <p:grpSp>
          <p:nvGrpSpPr>
            <p:cNvPr id="864" name="Google Shape;864;p51"/>
            <p:cNvGrpSpPr/>
            <p:nvPr/>
          </p:nvGrpSpPr>
          <p:grpSpPr>
            <a:xfrm>
              <a:off x="6707278" y="1359997"/>
              <a:ext cx="2266339" cy="2423511"/>
              <a:chOff x="8495885" y="1601170"/>
              <a:chExt cx="1765474" cy="1887911"/>
            </a:xfrm>
          </p:grpSpPr>
          <p:sp>
            <p:nvSpPr>
              <p:cNvPr id="865" name="Google Shape;865;p51"/>
              <p:cNvSpPr/>
              <p:nvPr/>
            </p:nvSpPr>
            <p:spPr>
              <a:xfrm>
                <a:off x="8495885" y="1842073"/>
                <a:ext cx="511018" cy="442530"/>
              </a:xfrm>
              <a:custGeom>
                <a:avLst/>
                <a:gdLst/>
                <a:ahLst/>
                <a:cxnLst/>
                <a:rect l="l" t="t" r="r" b="b"/>
                <a:pathLst>
                  <a:path w="15184" h="13149" extrusionOk="0">
                    <a:moveTo>
                      <a:pt x="3796" y="0"/>
                    </a:moveTo>
                    <a:lnTo>
                      <a:pt x="1" y="6574"/>
                    </a:lnTo>
                    <a:lnTo>
                      <a:pt x="3796" y="13148"/>
                    </a:lnTo>
                    <a:lnTo>
                      <a:pt x="11389" y="13148"/>
                    </a:lnTo>
                    <a:lnTo>
                      <a:pt x="15183" y="6574"/>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1"/>
              <p:cNvSpPr/>
              <p:nvPr/>
            </p:nvSpPr>
            <p:spPr>
              <a:xfrm>
                <a:off x="9332144" y="1842073"/>
                <a:ext cx="511085" cy="442530"/>
              </a:xfrm>
              <a:custGeom>
                <a:avLst/>
                <a:gdLst/>
                <a:ahLst/>
                <a:cxnLst/>
                <a:rect l="l" t="t" r="r" b="b"/>
                <a:pathLst>
                  <a:path w="15186" h="13149" extrusionOk="0">
                    <a:moveTo>
                      <a:pt x="3796" y="0"/>
                    </a:moveTo>
                    <a:lnTo>
                      <a:pt x="1" y="6574"/>
                    </a:lnTo>
                    <a:lnTo>
                      <a:pt x="3796" y="13148"/>
                    </a:lnTo>
                    <a:lnTo>
                      <a:pt x="11389" y="13148"/>
                    </a:lnTo>
                    <a:lnTo>
                      <a:pt x="15186" y="6574"/>
                    </a:lnTo>
                    <a:lnTo>
                      <a:pt x="11389"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1"/>
              <p:cNvSpPr/>
              <p:nvPr/>
            </p:nvSpPr>
            <p:spPr>
              <a:xfrm>
                <a:off x="9750274" y="1601170"/>
                <a:ext cx="511085" cy="442563"/>
              </a:xfrm>
              <a:custGeom>
                <a:avLst/>
                <a:gdLst/>
                <a:ahLst/>
                <a:cxnLst/>
                <a:rect l="l" t="t" r="r" b="b"/>
                <a:pathLst>
                  <a:path w="15186" h="13150" extrusionOk="0">
                    <a:moveTo>
                      <a:pt x="3797" y="0"/>
                    </a:moveTo>
                    <a:lnTo>
                      <a:pt x="1" y="6576"/>
                    </a:lnTo>
                    <a:lnTo>
                      <a:pt x="3797" y="13150"/>
                    </a:lnTo>
                    <a:lnTo>
                      <a:pt x="11389" y="13150"/>
                    </a:lnTo>
                    <a:lnTo>
                      <a:pt x="15185" y="6576"/>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1"/>
              <p:cNvSpPr/>
              <p:nvPr/>
            </p:nvSpPr>
            <p:spPr>
              <a:xfrm>
                <a:off x="9332144" y="2323810"/>
                <a:ext cx="511085" cy="442597"/>
              </a:xfrm>
              <a:custGeom>
                <a:avLst/>
                <a:gdLst/>
                <a:ahLst/>
                <a:cxnLst/>
                <a:rect l="l" t="t" r="r" b="b"/>
                <a:pathLst>
                  <a:path w="15186" h="13151" extrusionOk="0">
                    <a:moveTo>
                      <a:pt x="3796" y="0"/>
                    </a:moveTo>
                    <a:lnTo>
                      <a:pt x="1" y="6575"/>
                    </a:lnTo>
                    <a:lnTo>
                      <a:pt x="3796" y="13150"/>
                    </a:lnTo>
                    <a:lnTo>
                      <a:pt x="11389" y="13150"/>
                    </a:lnTo>
                    <a:lnTo>
                      <a:pt x="15186" y="6575"/>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1"/>
              <p:cNvSpPr/>
              <p:nvPr/>
            </p:nvSpPr>
            <p:spPr>
              <a:xfrm>
                <a:off x="8495885" y="2805582"/>
                <a:ext cx="511018" cy="442597"/>
              </a:xfrm>
              <a:custGeom>
                <a:avLst/>
                <a:gdLst/>
                <a:ahLst/>
                <a:cxnLst/>
                <a:rect l="l" t="t" r="r" b="b"/>
                <a:pathLst>
                  <a:path w="15184" h="13151" extrusionOk="0">
                    <a:moveTo>
                      <a:pt x="3796" y="0"/>
                    </a:moveTo>
                    <a:lnTo>
                      <a:pt x="1" y="6575"/>
                    </a:lnTo>
                    <a:lnTo>
                      <a:pt x="3796" y="13151"/>
                    </a:lnTo>
                    <a:lnTo>
                      <a:pt x="11389" y="13151"/>
                    </a:lnTo>
                    <a:lnTo>
                      <a:pt x="15183" y="6575"/>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8914015" y="2564679"/>
                <a:ext cx="511085" cy="442597"/>
              </a:xfrm>
              <a:custGeom>
                <a:avLst/>
                <a:gdLst/>
                <a:ahLst/>
                <a:cxnLst/>
                <a:rect l="l" t="t" r="r" b="b"/>
                <a:pathLst>
                  <a:path w="15186" h="13151" extrusionOk="0">
                    <a:moveTo>
                      <a:pt x="3797" y="1"/>
                    </a:moveTo>
                    <a:lnTo>
                      <a:pt x="0" y="6576"/>
                    </a:lnTo>
                    <a:lnTo>
                      <a:pt x="3797" y="13151"/>
                    </a:lnTo>
                    <a:lnTo>
                      <a:pt x="11389" y="13151"/>
                    </a:lnTo>
                    <a:lnTo>
                      <a:pt x="15185" y="6576"/>
                    </a:lnTo>
                    <a:lnTo>
                      <a:pt x="11389" y="1"/>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9750274" y="2564679"/>
                <a:ext cx="511085" cy="442597"/>
              </a:xfrm>
              <a:custGeom>
                <a:avLst/>
                <a:gdLst/>
                <a:ahLst/>
                <a:cxnLst/>
                <a:rect l="l" t="t" r="r" b="b"/>
                <a:pathLst>
                  <a:path w="15186" h="13151" extrusionOk="0">
                    <a:moveTo>
                      <a:pt x="3797" y="1"/>
                    </a:moveTo>
                    <a:lnTo>
                      <a:pt x="1" y="6576"/>
                    </a:lnTo>
                    <a:lnTo>
                      <a:pt x="3797" y="13151"/>
                    </a:lnTo>
                    <a:lnTo>
                      <a:pt x="11389" y="13151"/>
                    </a:lnTo>
                    <a:lnTo>
                      <a:pt x="15185" y="6576"/>
                    </a:lnTo>
                    <a:lnTo>
                      <a:pt x="11389" y="1"/>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9750274" y="3046450"/>
                <a:ext cx="511085" cy="442631"/>
              </a:xfrm>
              <a:custGeom>
                <a:avLst/>
                <a:gdLst/>
                <a:ahLst/>
                <a:cxnLst/>
                <a:rect l="l" t="t" r="r" b="b"/>
                <a:pathLst>
                  <a:path w="15186" h="13152" extrusionOk="0">
                    <a:moveTo>
                      <a:pt x="3797" y="1"/>
                    </a:moveTo>
                    <a:lnTo>
                      <a:pt x="1"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1"/>
              <p:cNvSpPr/>
              <p:nvPr/>
            </p:nvSpPr>
            <p:spPr>
              <a:xfrm>
                <a:off x="9332144" y="2323810"/>
                <a:ext cx="511085" cy="442597"/>
              </a:xfrm>
              <a:custGeom>
                <a:avLst/>
                <a:gdLst/>
                <a:ahLst/>
                <a:cxnLst/>
                <a:rect l="l" t="t" r="r" b="b"/>
                <a:pathLst>
                  <a:path w="15186" h="13151" extrusionOk="0">
                    <a:moveTo>
                      <a:pt x="3796" y="0"/>
                    </a:moveTo>
                    <a:lnTo>
                      <a:pt x="1" y="6575"/>
                    </a:lnTo>
                    <a:lnTo>
                      <a:pt x="3796" y="13150"/>
                    </a:lnTo>
                    <a:lnTo>
                      <a:pt x="11389" y="13150"/>
                    </a:lnTo>
                    <a:lnTo>
                      <a:pt x="15186" y="6575"/>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1"/>
              <p:cNvSpPr/>
              <p:nvPr/>
            </p:nvSpPr>
            <p:spPr>
              <a:xfrm>
                <a:off x="9750274" y="3046450"/>
                <a:ext cx="511085" cy="442631"/>
              </a:xfrm>
              <a:custGeom>
                <a:avLst/>
                <a:gdLst/>
                <a:ahLst/>
                <a:cxnLst/>
                <a:rect l="l" t="t" r="r" b="b"/>
                <a:pathLst>
                  <a:path w="15186" h="13152" extrusionOk="0">
                    <a:moveTo>
                      <a:pt x="3797" y="1"/>
                    </a:moveTo>
                    <a:lnTo>
                      <a:pt x="1"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1"/>
              <p:cNvSpPr/>
              <p:nvPr/>
            </p:nvSpPr>
            <p:spPr>
              <a:xfrm>
                <a:off x="8914015" y="2082945"/>
                <a:ext cx="511085" cy="442563"/>
              </a:xfrm>
              <a:custGeom>
                <a:avLst/>
                <a:gdLst/>
                <a:ahLst/>
                <a:cxnLst/>
                <a:rect l="l" t="t" r="r" b="b"/>
                <a:pathLst>
                  <a:path w="15186" h="13150" extrusionOk="0">
                    <a:moveTo>
                      <a:pt x="3797" y="0"/>
                    </a:moveTo>
                    <a:lnTo>
                      <a:pt x="0" y="6576"/>
                    </a:lnTo>
                    <a:lnTo>
                      <a:pt x="3797" y="13150"/>
                    </a:lnTo>
                    <a:lnTo>
                      <a:pt x="11389" y="13150"/>
                    </a:lnTo>
                    <a:lnTo>
                      <a:pt x="15185" y="6576"/>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1"/>
              <p:cNvSpPr/>
              <p:nvPr/>
            </p:nvSpPr>
            <p:spPr>
              <a:xfrm>
                <a:off x="9750274" y="2082908"/>
                <a:ext cx="511085" cy="442597"/>
              </a:xfrm>
              <a:custGeom>
                <a:avLst/>
                <a:gdLst/>
                <a:ahLst/>
                <a:cxnLst/>
                <a:rect l="l" t="t" r="r" b="b"/>
                <a:pathLst>
                  <a:path w="15186" h="13151" extrusionOk="0">
                    <a:moveTo>
                      <a:pt x="3797" y="1"/>
                    </a:moveTo>
                    <a:lnTo>
                      <a:pt x="1"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1"/>
              <p:cNvSpPr/>
              <p:nvPr/>
            </p:nvSpPr>
            <p:spPr>
              <a:xfrm>
                <a:off x="8914015" y="3046450"/>
                <a:ext cx="511085" cy="442631"/>
              </a:xfrm>
              <a:custGeom>
                <a:avLst/>
                <a:gdLst/>
                <a:ahLst/>
                <a:cxnLst/>
                <a:rect l="l" t="t" r="r" b="b"/>
                <a:pathLst>
                  <a:path w="15186" h="13152" extrusionOk="0">
                    <a:moveTo>
                      <a:pt x="3797" y="1"/>
                    </a:moveTo>
                    <a:lnTo>
                      <a:pt x="0"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1"/>
              <p:cNvSpPr/>
              <p:nvPr/>
            </p:nvSpPr>
            <p:spPr>
              <a:xfrm>
                <a:off x="8495885" y="2323810"/>
                <a:ext cx="511018" cy="442597"/>
              </a:xfrm>
              <a:custGeom>
                <a:avLst/>
                <a:gdLst/>
                <a:ahLst/>
                <a:cxnLst/>
                <a:rect l="l" t="t" r="r" b="b"/>
                <a:pathLst>
                  <a:path w="15184" h="13151" extrusionOk="0">
                    <a:moveTo>
                      <a:pt x="3796" y="0"/>
                    </a:moveTo>
                    <a:lnTo>
                      <a:pt x="1" y="6575"/>
                    </a:lnTo>
                    <a:lnTo>
                      <a:pt x="3796" y="13150"/>
                    </a:lnTo>
                    <a:lnTo>
                      <a:pt x="11389" y="13150"/>
                    </a:lnTo>
                    <a:lnTo>
                      <a:pt x="15183" y="6575"/>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1"/>
              <p:cNvSpPr/>
              <p:nvPr/>
            </p:nvSpPr>
            <p:spPr>
              <a:xfrm>
                <a:off x="9332144" y="2805582"/>
                <a:ext cx="511085" cy="442597"/>
              </a:xfrm>
              <a:custGeom>
                <a:avLst/>
                <a:gdLst/>
                <a:ahLst/>
                <a:cxnLst/>
                <a:rect l="l" t="t" r="r" b="b"/>
                <a:pathLst>
                  <a:path w="15186" h="13151" extrusionOk="0">
                    <a:moveTo>
                      <a:pt x="3796" y="0"/>
                    </a:moveTo>
                    <a:lnTo>
                      <a:pt x="1" y="6575"/>
                    </a:lnTo>
                    <a:lnTo>
                      <a:pt x="3796" y="13151"/>
                    </a:lnTo>
                    <a:lnTo>
                      <a:pt x="11389" y="13151"/>
                    </a:lnTo>
                    <a:lnTo>
                      <a:pt x="15186" y="6575"/>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0" name="Google Shape;880;p51"/>
            <p:cNvPicPr preferRelativeResize="0"/>
            <p:nvPr/>
          </p:nvPicPr>
          <p:blipFill>
            <a:blip r:embed="rId3">
              <a:alphaModFix/>
            </a:blip>
            <a:stretch>
              <a:fillRect/>
            </a:stretch>
          </p:blipFill>
          <p:spPr>
            <a:xfrm rot="6751642">
              <a:off x="6320702" y="1808895"/>
              <a:ext cx="2554405" cy="2554405"/>
            </a:xfrm>
            <a:prstGeom prst="rect">
              <a:avLst/>
            </a:prstGeom>
            <a:noFill/>
            <a:ln>
              <a:noFill/>
            </a:ln>
          </p:spPr>
        </p:pic>
        <p:pic>
          <p:nvPicPr>
            <p:cNvPr id="881" name="Google Shape;881;p51"/>
            <p:cNvPicPr preferRelativeResize="0"/>
            <p:nvPr/>
          </p:nvPicPr>
          <p:blipFill rotWithShape="1">
            <a:blip r:embed="rId4">
              <a:alphaModFix/>
            </a:blip>
            <a:srcRect l="4220" t="4628" r="4220" b="4619"/>
            <a:stretch/>
          </p:blipFill>
          <p:spPr>
            <a:xfrm>
              <a:off x="5095938" y="1590675"/>
              <a:ext cx="3017426" cy="2990849"/>
            </a:xfrm>
            <a:prstGeom prst="rect">
              <a:avLst/>
            </a:prstGeom>
            <a:noFill/>
            <a:ln>
              <a:noFill/>
            </a:ln>
            <a:effectLst>
              <a:outerShdw blurRad="57150" dist="19050" dir="5400000" algn="bl" rotWithShape="0">
                <a:schemeClr val="dk1">
                  <a:alpha val="50000"/>
                </a:schemeClr>
              </a:outerShdw>
            </a:effectLst>
          </p:spPr>
        </p:pic>
        <p:sp>
          <p:nvSpPr>
            <p:cNvPr id="882" name="Google Shape;882;p51"/>
            <p:cNvSpPr/>
            <p:nvPr/>
          </p:nvSpPr>
          <p:spPr>
            <a:xfrm>
              <a:off x="5252550" y="4192995"/>
              <a:ext cx="2704200" cy="411000"/>
            </a:xfrm>
            <a:prstGeom prst="ellipse">
              <a:avLst/>
            </a:prstGeom>
            <a:solidFill>
              <a:schemeClr val="dk1">
                <a:alpha val="17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5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Biomolecules &amp; processes</a:t>
            </a:r>
            <a:endParaRPr/>
          </a:p>
        </p:txBody>
      </p:sp>
      <p:sp>
        <p:nvSpPr>
          <p:cNvPr id="888" name="Google Shape;888;p52"/>
          <p:cNvSpPr txBox="1">
            <a:spLocks noGrp="1"/>
          </p:cNvSpPr>
          <p:nvPr>
            <p:ph type="subTitle" idx="4294967295"/>
          </p:nvPr>
        </p:nvSpPr>
        <p:spPr>
          <a:xfrm>
            <a:off x="713225" y="1350900"/>
            <a:ext cx="7717500" cy="611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t>Complete the following table with </a:t>
            </a:r>
            <a:r>
              <a:rPr lang="en"/>
              <a:t>the data required</a:t>
            </a:r>
            <a:endParaRPr/>
          </a:p>
        </p:txBody>
      </p:sp>
      <p:graphicFrame>
        <p:nvGraphicFramePr>
          <p:cNvPr id="889" name="Google Shape;889;p52"/>
          <p:cNvGraphicFramePr/>
          <p:nvPr/>
        </p:nvGraphicFramePr>
        <p:xfrm>
          <a:off x="713275" y="1785175"/>
          <a:ext cx="3000000" cy="3000000"/>
        </p:xfrm>
        <a:graphic>
          <a:graphicData uri="http://schemas.openxmlformats.org/drawingml/2006/table">
            <a:tbl>
              <a:tblPr>
                <a:noFill/>
                <a:tableStyleId>{DD79D2C7-F09D-4D81-91C1-D9F1B4CFB29B}</a:tableStyleId>
              </a:tblPr>
              <a:tblGrid>
                <a:gridCol w="1601575">
                  <a:extLst>
                    <a:ext uri="{9D8B030D-6E8A-4147-A177-3AD203B41FA5}">
                      <a16:colId xmlns:a16="http://schemas.microsoft.com/office/drawing/2014/main" val="20000"/>
                    </a:ext>
                  </a:extLst>
                </a:gridCol>
                <a:gridCol w="2717075">
                  <a:extLst>
                    <a:ext uri="{9D8B030D-6E8A-4147-A177-3AD203B41FA5}">
                      <a16:colId xmlns:a16="http://schemas.microsoft.com/office/drawing/2014/main" val="20001"/>
                    </a:ext>
                  </a:extLst>
                </a:gridCol>
                <a:gridCol w="3398850">
                  <a:extLst>
                    <a:ext uri="{9D8B030D-6E8A-4147-A177-3AD203B41FA5}">
                      <a16:colId xmlns:a16="http://schemas.microsoft.com/office/drawing/2014/main" val="20002"/>
                    </a:ext>
                  </a:extLst>
                </a:gridCol>
              </a:tblGrid>
              <a:tr h="339325">
                <a:tc>
                  <a:txBody>
                    <a:bodyPr/>
                    <a:lstStyle/>
                    <a:p>
                      <a:pPr marL="0" lvl="0" indent="0" algn="l" rtl="0">
                        <a:lnSpc>
                          <a:spcPct val="100000"/>
                        </a:lnSpc>
                        <a:spcBef>
                          <a:spcPts val="0"/>
                        </a:spcBef>
                        <a:spcAft>
                          <a:spcPts val="0"/>
                        </a:spcAft>
                        <a:buNone/>
                      </a:pPr>
                      <a:r>
                        <a:rPr lang="en" sz="1600" b="1">
                          <a:solidFill>
                            <a:schemeClr val="dk1"/>
                          </a:solidFill>
                          <a:latin typeface="Questrial"/>
                          <a:ea typeface="Questrial"/>
                          <a:cs typeface="Questrial"/>
                          <a:sym typeface="Questrial"/>
                        </a:rPr>
                        <a:t>Function</a:t>
                      </a:r>
                      <a:endParaRPr sz="1600" b="1">
                        <a:solidFill>
                          <a:schemeClr val="dk1"/>
                        </a:solidFill>
                        <a:latin typeface="Questrial"/>
                        <a:ea typeface="Questrial"/>
                        <a:cs typeface="Questrial"/>
                        <a:sym typeface="Questrial"/>
                      </a:endParaRPr>
                    </a:p>
                  </a:txBody>
                  <a:tcPr marL="91425" marR="91425" marT="91425" marB="91425" anchor="b">
                    <a:lnL w="9525" cap="flat" cmpd="sng">
                      <a:solidFill>
                        <a:srgbClr val="D9D9E3">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D9D9E3">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lnSpc>
                          <a:spcPct val="100000"/>
                        </a:lnSpc>
                        <a:spcBef>
                          <a:spcPts val="0"/>
                        </a:spcBef>
                        <a:spcAft>
                          <a:spcPts val="0"/>
                        </a:spcAft>
                        <a:buNone/>
                      </a:pPr>
                      <a:r>
                        <a:rPr lang="en" sz="1600" b="1">
                          <a:solidFill>
                            <a:schemeClr val="dk1"/>
                          </a:solidFill>
                          <a:latin typeface="Questrial"/>
                          <a:ea typeface="Questrial"/>
                          <a:cs typeface="Questrial"/>
                          <a:sym typeface="Questrial"/>
                        </a:rPr>
                        <a:t>Biomolecules involved</a:t>
                      </a:r>
                      <a:endParaRPr sz="1600" b="1">
                        <a:solidFill>
                          <a:schemeClr val="dk1"/>
                        </a:solidFill>
                        <a:latin typeface="Questrial"/>
                        <a:ea typeface="Questrial"/>
                        <a:cs typeface="Questrial"/>
                        <a:sym typeface="Questrial"/>
                      </a:endParaRPr>
                    </a:p>
                  </a:txBody>
                  <a:tcPr marL="91425" marR="91425" marT="9142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D9D9E3">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lnSpc>
                          <a:spcPct val="100000"/>
                        </a:lnSpc>
                        <a:spcBef>
                          <a:spcPts val="0"/>
                        </a:spcBef>
                        <a:spcAft>
                          <a:spcPts val="0"/>
                        </a:spcAft>
                        <a:buNone/>
                      </a:pPr>
                      <a:r>
                        <a:rPr lang="en" sz="1600" b="1">
                          <a:solidFill>
                            <a:schemeClr val="dk1"/>
                          </a:solidFill>
                          <a:latin typeface="Questrial"/>
                          <a:ea typeface="Questrial"/>
                          <a:cs typeface="Questrial"/>
                          <a:sym typeface="Questrial"/>
                        </a:rPr>
                        <a:t>Examples of function</a:t>
                      </a:r>
                      <a:endParaRPr sz="1600" b="1">
                        <a:solidFill>
                          <a:schemeClr val="dk1"/>
                        </a:solidFill>
                        <a:latin typeface="Questrial"/>
                        <a:ea typeface="Questrial"/>
                        <a:cs typeface="Questrial"/>
                        <a:sym typeface="Questrial"/>
                      </a:endParaRPr>
                    </a:p>
                  </a:txBody>
                  <a:tcPr marL="91425" marR="91425" marT="91425" marB="91425" anchor="b">
                    <a:lnL w="9525" cap="flat" cmpd="sng">
                      <a:solidFill>
                        <a:schemeClr val="dk1"/>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rgbClr val="D9D9E3">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556725">
                <a:tc>
                  <a:txBody>
                    <a:bodyPr/>
                    <a:lstStyle/>
                    <a:p>
                      <a:pPr marL="0" lvl="0" indent="0" algn="l" rtl="0">
                        <a:lnSpc>
                          <a:spcPct val="100000"/>
                        </a:lnSpc>
                        <a:spcBef>
                          <a:spcPts val="0"/>
                        </a:spcBef>
                        <a:spcAft>
                          <a:spcPts val="0"/>
                        </a:spcAft>
                        <a:buNone/>
                      </a:pPr>
                      <a:r>
                        <a:rPr lang="en" sz="1200" b="1">
                          <a:solidFill>
                            <a:schemeClr val="dk1"/>
                          </a:solidFill>
                          <a:latin typeface="Albert Sans"/>
                          <a:ea typeface="Albert Sans"/>
                          <a:cs typeface="Albert Sans"/>
                          <a:sym typeface="Albert Sans"/>
                        </a:rPr>
                        <a:t>Energy source</a:t>
                      </a:r>
                      <a:endParaRPr sz="1200" b="1">
                        <a:solidFill>
                          <a:schemeClr val="dk1"/>
                        </a:solidFill>
                        <a:latin typeface="Albert Sans"/>
                        <a:ea typeface="Albert Sans"/>
                        <a:cs typeface="Albert Sans"/>
                        <a:sym typeface="Albert Sa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tc>
                  <a:txBody>
                    <a:bodyPr/>
                    <a:lstStyle/>
                    <a:p>
                      <a:pPr marL="0" lvl="0" indent="0" algn="l" rtl="0">
                        <a:lnSpc>
                          <a:spcPct val="100000"/>
                        </a:lnSpc>
                        <a:spcBef>
                          <a:spcPts val="0"/>
                        </a:spcBef>
                        <a:spcAft>
                          <a:spcPts val="0"/>
                        </a:spcAft>
                        <a:buNone/>
                      </a:pPr>
                      <a:r>
                        <a:rPr lang="en" sz="1200">
                          <a:solidFill>
                            <a:schemeClr val="dk1"/>
                          </a:solidFill>
                          <a:latin typeface="Albert Sans"/>
                          <a:ea typeface="Albert Sans"/>
                          <a:cs typeface="Albert Sans"/>
                          <a:sym typeface="Albert Sans"/>
                        </a:rPr>
                        <a:t>Carbohydrates, fats</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tc>
                  <a:txBody>
                    <a:bodyPr/>
                    <a:lstStyle/>
                    <a:p>
                      <a:pPr marL="0" lvl="0" indent="0" algn="l" rtl="0">
                        <a:lnSpc>
                          <a:spcPct val="100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extLst>
                  <a:ext uri="{0D108BD9-81ED-4DB2-BD59-A6C34878D82A}">
                    <a16:rowId xmlns:a16="http://schemas.microsoft.com/office/drawing/2014/main" val="10001"/>
                  </a:ext>
                </a:extLst>
              </a:tr>
              <a:tr h="556725">
                <a:tc>
                  <a:txBody>
                    <a:bodyPr/>
                    <a:lstStyle/>
                    <a:p>
                      <a:pPr marL="0" lvl="0" indent="0" algn="l" rtl="0">
                        <a:lnSpc>
                          <a:spcPct val="100000"/>
                        </a:lnSpc>
                        <a:spcBef>
                          <a:spcPts val="0"/>
                        </a:spcBef>
                        <a:spcAft>
                          <a:spcPts val="0"/>
                        </a:spcAft>
                        <a:buNone/>
                      </a:pPr>
                      <a:r>
                        <a:rPr lang="en" sz="1200" b="1">
                          <a:solidFill>
                            <a:schemeClr val="dk1"/>
                          </a:solidFill>
                          <a:latin typeface="Albert Sans"/>
                          <a:ea typeface="Albert Sans"/>
                          <a:cs typeface="Albert Sans"/>
                          <a:sym typeface="Albert Sans"/>
                        </a:rPr>
                        <a:t>Catalysis</a:t>
                      </a:r>
                      <a:endParaRPr sz="1200" b="1">
                        <a:solidFill>
                          <a:schemeClr val="dk1"/>
                        </a:solidFill>
                        <a:latin typeface="Albert Sans"/>
                        <a:ea typeface="Albert Sans"/>
                        <a:cs typeface="Albert Sans"/>
                        <a:sym typeface="Albert Sa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tc>
                  <a:txBody>
                    <a:bodyPr/>
                    <a:lstStyle/>
                    <a:p>
                      <a:pPr marL="0" lvl="0" indent="0" algn="l" rtl="0">
                        <a:lnSpc>
                          <a:spcPct val="100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tc>
                  <a:txBody>
                    <a:bodyPr/>
                    <a:lstStyle/>
                    <a:p>
                      <a:pPr marL="0" lvl="0" indent="0" algn="l" rtl="0">
                        <a:lnSpc>
                          <a:spcPct val="100000"/>
                        </a:lnSpc>
                        <a:spcBef>
                          <a:spcPts val="0"/>
                        </a:spcBef>
                        <a:spcAft>
                          <a:spcPts val="0"/>
                        </a:spcAft>
                        <a:buNone/>
                      </a:pPr>
                      <a:r>
                        <a:rPr lang="en" sz="1200">
                          <a:solidFill>
                            <a:schemeClr val="dk1"/>
                          </a:solidFill>
                          <a:latin typeface="Albert Sans"/>
                          <a:ea typeface="Albert Sans"/>
                          <a:cs typeface="Albert Sans"/>
                          <a:sym typeface="Albert Sans"/>
                        </a:rPr>
                        <a:t>Accelerate chemical reactions in cells</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extLst>
                  <a:ext uri="{0D108BD9-81ED-4DB2-BD59-A6C34878D82A}">
                    <a16:rowId xmlns:a16="http://schemas.microsoft.com/office/drawing/2014/main" val="10002"/>
                  </a:ext>
                </a:extLst>
              </a:tr>
              <a:tr h="556725">
                <a:tc>
                  <a:txBody>
                    <a:bodyPr/>
                    <a:lstStyle/>
                    <a:p>
                      <a:pPr marL="0" lvl="0" indent="0" algn="l" rtl="0">
                        <a:lnSpc>
                          <a:spcPct val="100000"/>
                        </a:lnSpc>
                        <a:spcBef>
                          <a:spcPts val="0"/>
                        </a:spcBef>
                        <a:spcAft>
                          <a:spcPts val="0"/>
                        </a:spcAft>
                        <a:buNone/>
                      </a:pPr>
                      <a:r>
                        <a:rPr lang="en" sz="1200" b="1">
                          <a:solidFill>
                            <a:schemeClr val="dk1"/>
                          </a:solidFill>
                          <a:latin typeface="Albert Sans"/>
                          <a:ea typeface="Albert Sans"/>
                          <a:cs typeface="Albert Sans"/>
                          <a:sym typeface="Albert Sans"/>
                        </a:rPr>
                        <a:t>Genetic information</a:t>
                      </a:r>
                      <a:endParaRPr sz="1200" b="1">
                        <a:solidFill>
                          <a:schemeClr val="dk1"/>
                        </a:solidFill>
                        <a:latin typeface="Albert Sans"/>
                        <a:ea typeface="Albert Sans"/>
                        <a:cs typeface="Albert Sans"/>
                        <a:sym typeface="Albert Sa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tc>
                  <a:txBody>
                    <a:bodyPr/>
                    <a:lstStyle/>
                    <a:p>
                      <a:pPr marL="0" lvl="0" indent="0" algn="l" rtl="0">
                        <a:lnSpc>
                          <a:spcPct val="100000"/>
                        </a:lnSpc>
                        <a:spcBef>
                          <a:spcPts val="0"/>
                        </a:spcBef>
                        <a:spcAft>
                          <a:spcPts val="0"/>
                        </a:spcAft>
                        <a:buNone/>
                      </a:pPr>
                      <a:r>
                        <a:rPr lang="en" sz="1200">
                          <a:solidFill>
                            <a:schemeClr val="dk1"/>
                          </a:solidFill>
                          <a:latin typeface="Albert Sans"/>
                          <a:ea typeface="Albert Sans"/>
                          <a:cs typeface="Albert Sans"/>
                          <a:sym typeface="Albert Sans"/>
                        </a:rPr>
                        <a:t>Nucleic acids (DNA and RNA)</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tc>
                  <a:txBody>
                    <a:bodyPr/>
                    <a:lstStyle/>
                    <a:p>
                      <a:pPr marL="0" lvl="0" indent="0" algn="l" rtl="0">
                        <a:lnSpc>
                          <a:spcPct val="100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extLst>
                  <a:ext uri="{0D108BD9-81ED-4DB2-BD59-A6C34878D82A}">
                    <a16:rowId xmlns:a16="http://schemas.microsoft.com/office/drawing/2014/main" val="10003"/>
                  </a:ext>
                </a:extLst>
              </a:tr>
              <a:tr h="530675">
                <a:tc>
                  <a:txBody>
                    <a:bodyPr/>
                    <a:lstStyle/>
                    <a:p>
                      <a:pPr marL="0" lvl="0" indent="0" algn="l" rtl="0">
                        <a:lnSpc>
                          <a:spcPct val="100000"/>
                        </a:lnSpc>
                        <a:spcBef>
                          <a:spcPts val="0"/>
                        </a:spcBef>
                        <a:spcAft>
                          <a:spcPts val="0"/>
                        </a:spcAft>
                        <a:buNone/>
                      </a:pPr>
                      <a:r>
                        <a:rPr lang="en" sz="1200" b="1">
                          <a:solidFill>
                            <a:schemeClr val="dk1"/>
                          </a:solidFill>
                          <a:latin typeface="Albert Sans"/>
                          <a:ea typeface="Albert Sans"/>
                          <a:cs typeface="Albert Sans"/>
                          <a:sym typeface="Albert Sans"/>
                        </a:rPr>
                        <a:t>Structural support</a:t>
                      </a:r>
                      <a:endParaRPr sz="1200" b="1">
                        <a:solidFill>
                          <a:schemeClr val="dk1"/>
                        </a:solidFill>
                        <a:latin typeface="Albert Sans"/>
                        <a:ea typeface="Albert Sans"/>
                        <a:cs typeface="Albert Sans"/>
                        <a:sym typeface="Albert Sans"/>
                      </a:endParaRPr>
                    </a:p>
                  </a:txBody>
                  <a:tcPr marL="91425" marR="91425" marT="91425" marB="91425" anchor="ctr">
                    <a:lnL w="9525" cap="flat" cmpd="sng">
                      <a:solidFill>
                        <a:srgbClr val="D9D9E3">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D9D9E3">
                          <a:alpha val="0"/>
                        </a:srgbClr>
                      </a:solidFill>
                      <a:prstDash val="solid"/>
                      <a:round/>
                      <a:headEnd type="none" w="sm" len="sm"/>
                      <a:tailEnd type="none" w="sm" len="sm"/>
                    </a:lnB>
                    <a:solidFill>
                      <a:schemeClr val="accent3">
                        <a:alpha val="21520"/>
                      </a:schemeClr>
                    </a:solidFill>
                  </a:tcPr>
                </a:tc>
                <a:tc>
                  <a:txBody>
                    <a:bodyPr/>
                    <a:lstStyle/>
                    <a:p>
                      <a:pPr marL="0" lvl="0" indent="0" algn="l" rtl="0">
                        <a:lnSpc>
                          <a:spcPct val="100000"/>
                        </a:lnSpc>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D9D9E3">
                          <a:alpha val="0"/>
                        </a:srgbClr>
                      </a:solidFill>
                      <a:prstDash val="solid"/>
                      <a:round/>
                      <a:headEnd type="none" w="sm" len="sm"/>
                      <a:tailEnd type="none" w="sm" len="sm"/>
                    </a:lnB>
                    <a:solidFill>
                      <a:schemeClr val="accent3">
                        <a:alpha val="21520"/>
                      </a:schemeClr>
                    </a:solidFill>
                  </a:tcPr>
                </a:tc>
                <a:tc>
                  <a:txBody>
                    <a:bodyPr/>
                    <a:lstStyle/>
                    <a:p>
                      <a:pPr marL="0" lvl="0" indent="0" algn="l" rtl="0">
                        <a:lnSpc>
                          <a:spcPct val="100000"/>
                        </a:lnSpc>
                        <a:spcBef>
                          <a:spcPts val="0"/>
                        </a:spcBef>
                        <a:spcAft>
                          <a:spcPts val="0"/>
                        </a:spcAft>
                        <a:buNone/>
                      </a:pPr>
                      <a:r>
                        <a:rPr lang="en" sz="1200">
                          <a:solidFill>
                            <a:schemeClr val="dk1"/>
                          </a:solidFill>
                          <a:latin typeface="Albert Sans"/>
                          <a:ea typeface="Albert Sans"/>
                          <a:cs typeface="Albert Sans"/>
                          <a:sym typeface="Albert Sans"/>
                        </a:rPr>
                        <a:t>Provide structure to tissues and organs; Carbohydrates form cell walls in plants</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D9D9E3">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D9D9E3">
                          <a:alpha val="0"/>
                        </a:srgbClr>
                      </a:solidFill>
                      <a:prstDash val="solid"/>
                      <a:round/>
                      <a:headEnd type="none" w="sm" len="sm"/>
                      <a:tailEnd type="none" w="sm" len="sm"/>
                    </a:lnB>
                    <a:solidFill>
                      <a:schemeClr val="accent3">
                        <a:alpha val="21520"/>
                      </a:scheme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2" name="Google Shape;912;p54"/>
          <p:cNvSpPr txBox="1">
            <a:spLocks noGrp="1"/>
          </p:cNvSpPr>
          <p:nvPr>
            <p:ph type="title"/>
          </p:nvPr>
        </p:nvSpPr>
        <p:spPr>
          <a:xfrm>
            <a:off x="4860400" y="1180863"/>
            <a:ext cx="3373800" cy="166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t>the concept</a:t>
            </a:r>
            <a:endParaRPr/>
          </a:p>
        </p:txBody>
      </p:sp>
      <p:sp>
        <p:nvSpPr>
          <p:cNvPr id="913" name="Google Shape;913;p54"/>
          <p:cNvSpPr txBox="1">
            <a:spLocks noGrp="1"/>
          </p:cNvSpPr>
          <p:nvPr>
            <p:ph type="subTitle" idx="1"/>
          </p:nvPr>
        </p:nvSpPr>
        <p:spPr>
          <a:xfrm>
            <a:off x="4860400" y="2846338"/>
            <a:ext cx="3373800" cy="11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914" name="Google Shape;914;p54"/>
          <p:cNvPicPr preferRelativeResize="0"/>
          <p:nvPr/>
        </p:nvPicPr>
        <p:blipFill rotWithShape="1">
          <a:blip r:embed="rId3">
            <a:alphaModFix/>
          </a:blip>
          <a:srcRect/>
          <a:stretch/>
        </p:blipFill>
        <p:spPr>
          <a:xfrm>
            <a:off x="3246575" y="682375"/>
            <a:ext cx="1200150" cy="1200150"/>
          </a:xfrm>
          <a:prstGeom prst="rect">
            <a:avLst/>
          </a:prstGeom>
          <a:noFill/>
          <a:ln>
            <a:noFill/>
          </a:ln>
          <a:effectLst>
            <a:outerShdw blurRad="57150" dist="19050" dir="5400000" algn="bl" rotWithShape="0">
              <a:schemeClr val="dk1">
                <a:alpha val="50000"/>
              </a:schemeClr>
            </a:outerShdw>
          </a:effectLst>
        </p:spPr>
      </p:pic>
      <p:pic>
        <p:nvPicPr>
          <p:cNvPr id="915" name="Google Shape;915;p54"/>
          <p:cNvPicPr preferRelativeResize="0"/>
          <p:nvPr/>
        </p:nvPicPr>
        <p:blipFill rotWithShape="1">
          <a:blip r:embed="rId4">
            <a:alphaModFix/>
          </a:blip>
          <a:srcRect t="18966" b="18972"/>
          <a:stretch/>
        </p:blipFill>
        <p:spPr>
          <a:xfrm rot="1321983">
            <a:off x="429625" y="3501005"/>
            <a:ext cx="1695601" cy="1052320"/>
          </a:xfrm>
          <a:prstGeom prst="rect">
            <a:avLst/>
          </a:prstGeom>
          <a:noFill/>
          <a:ln>
            <a:noFill/>
          </a:ln>
          <a:effectLst>
            <a:outerShdw blurRad="57150" dist="19050" dir="5400000" algn="bl" rotWithShape="0">
              <a:schemeClr val="dk1">
                <a:alpha val="50000"/>
              </a:schemeClr>
            </a:outerShdw>
          </a:effectLst>
        </p:spPr>
      </p:pic>
      <p:sp>
        <p:nvSpPr>
          <p:cNvPr id="2" name="Рисунок 1"/>
          <p:cNvSpPr>
            <a:spLocks noGrp="1"/>
          </p:cNvSpPr>
          <p:nvPr>
            <p:ph type="pic" idx="2"/>
          </p:nvPr>
        </p:nvSpPr>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57"/>
          <p:cNvSpPr txBox="1">
            <a:spLocks noGrp="1"/>
          </p:cNvSpPr>
          <p:nvPr>
            <p:ph type="subTitle" idx="1"/>
          </p:nvPr>
        </p:nvSpPr>
        <p:spPr>
          <a:xfrm>
            <a:off x="713225" y="3722300"/>
            <a:ext cx="23082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967" name="Google Shape;967;p57"/>
          <p:cNvSpPr txBox="1">
            <a:spLocks noGrp="1"/>
          </p:cNvSpPr>
          <p:nvPr>
            <p:ph type="subTitle" idx="2"/>
          </p:nvPr>
        </p:nvSpPr>
        <p:spPr>
          <a:xfrm>
            <a:off x="713225" y="3341900"/>
            <a:ext cx="23082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Hydrogen</a:t>
            </a:r>
            <a:endParaRPr/>
          </a:p>
        </p:txBody>
      </p:sp>
      <p:sp>
        <p:nvSpPr>
          <p:cNvPr id="968" name="Google Shape;968;p57"/>
          <p:cNvSpPr txBox="1">
            <a:spLocks noGrp="1"/>
          </p:cNvSpPr>
          <p:nvPr>
            <p:ph type="subTitle" idx="4"/>
          </p:nvPr>
        </p:nvSpPr>
        <p:spPr>
          <a:xfrm>
            <a:off x="3418028" y="3722300"/>
            <a:ext cx="23082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969" name="Google Shape;969;p57"/>
          <p:cNvSpPr txBox="1">
            <a:spLocks noGrp="1"/>
          </p:cNvSpPr>
          <p:nvPr>
            <p:ph type="subTitle" idx="5"/>
          </p:nvPr>
        </p:nvSpPr>
        <p:spPr>
          <a:xfrm>
            <a:off x="3418028" y="3341900"/>
            <a:ext cx="23082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Oxygen</a:t>
            </a:r>
            <a:endParaRPr/>
          </a:p>
        </p:txBody>
      </p:sp>
      <p:sp>
        <p:nvSpPr>
          <p:cNvPr id="970" name="Google Shape;970;p57"/>
          <p:cNvSpPr txBox="1">
            <a:spLocks noGrp="1"/>
          </p:cNvSpPr>
          <p:nvPr>
            <p:ph type="subTitle" idx="7"/>
          </p:nvPr>
        </p:nvSpPr>
        <p:spPr>
          <a:xfrm>
            <a:off x="6122830" y="3722300"/>
            <a:ext cx="23082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971" name="Google Shape;971;p57"/>
          <p:cNvSpPr txBox="1">
            <a:spLocks noGrp="1"/>
          </p:cNvSpPr>
          <p:nvPr>
            <p:ph type="subTitle" idx="8"/>
          </p:nvPr>
        </p:nvSpPr>
        <p:spPr>
          <a:xfrm>
            <a:off x="6122830" y="3341900"/>
            <a:ext cx="23082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Carbon</a:t>
            </a:r>
            <a:endParaRPr/>
          </a:p>
        </p:txBody>
      </p:sp>
      <p:sp>
        <p:nvSpPr>
          <p:cNvPr id="972" name="Google Shape;972;p57"/>
          <p:cNvSpPr txBox="1">
            <a:spLocks noGrp="1"/>
          </p:cNvSpPr>
          <p:nvPr>
            <p:ph type="title" idx="9"/>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Most common elements</a:t>
            </a:r>
            <a:endParaRPr/>
          </a:p>
        </p:txBody>
      </p:sp>
      <p:sp>
        <p:nvSpPr>
          <p:cNvPr id="973" name="Google Shape;973;p57"/>
          <p:cNvSpPr txBox="1">
            <a:spLocks noGrp="1"/>
          </p:cNvSpPr>
          <p:nvPr>
            <p:ph type="title" idx="3"/>
          </p:nvPr>
        </p:nvSpPr>
        <p:spPr>
          <a:xfrm>
            <a:off x="3873278" y="2769200"/>
            <a:ext cx="1397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70%</a:t>
            </a:r>
            <a:endParaRPr/>
          </a:p>
        </p:txBody>
      </p:sp>
      <p:sp>
        <p:nvSpPr>
          <p:cNvPr id="974" name="Google Shape;974;p57"/>
          <p:cNvSpPr txBox="1">
            <a:spLocks noGrp="1"/>
          </p:cNvSpPr>
          <p:nvPr>
            <p:ph type="title" idx="6"/>
          </p:nvPr>
        </p:nvSpPr>
        <p:spPr>
          <a:xfrm>
            <a:off x="6578080" y="2769200"/>
            <a:ext cx="1397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975" name="Google Shape;975;p57"/>
          <p:cNvSpPr txBox="1">
            <a:spLocks noGrp="1"/>
          </p:cNvSpPr>
          <p:nvPr>
            <p:ph type="title"/>
          </p:nvPr>
        </p:nvSpPr>
        <p:spPr>
          <a:xfrm>
            <a:off x="1167875" y="2769200"/>
            <a:ext cx="1398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85%</a:t>
            </a:r>
            <a:endParaRPr/>
          </a:p>
        </p:txBody>
      </p:sp>
      <p:sp>
        <p:nvSpPr>
          <p:cNvPr id="976" name="Google Shape;976;p57"/>
          <p:cNvSpPr/>
          <p:nvPr/>
        </p:nvSpPr>
        <p:spPr>
          <a:xfrm>
            <a:off x="1249475" y="1396200"/>
            <a:ext cx="1235700" cy="1235700"/>
          </a:xfrm>
          <a:prstGeom prst="ellipse">
            <a:avLst/>
          </a:pr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7"/>
          <p:cNvSpPr/>
          <p:nvPr/>
        </p:nvSpPr>
        <p:spPr>
          <a:xfrm>
            <a:off x="3954278" y="1396200"/>
            <a:ext cx="1235700" cy="1235700"/>
          </a:xfrm>
          <a:prstGeom prst="ellipse">
            <a:avLst/>
          </a:pr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7"/>
          <p:cNvSpPr/>
          <p:nvPr/>
        </p:nvSpPr>
        <p:spPr>
          <a:xfrm>
            <a:off x="6659080" y="1396200"/>
            <a:ext cx="1235700" cy="1235700"/>
          </a:xfrm>
          <a:prstGeom prst="ellipse">
            <a:avLst/>
          </a:pr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7"/>
          <p:cNvSpPr/>
          <p:nvPr/>
        </p:nvSpPr>
        <p:spPr>
          <a:xfrm flipH="1">
            <a:off x="1399475" y="1546200"/>
            <a:ext cx="935700" cy="935700"/>
          </a:xfrm>
          <a:prstGeom prst="pie">
            <a:avLst>
              <a:gd name="adj1" fmla="val 1999182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7"/>
          <p:cNvSpPr/>
          <p:nvPr/>
        </p:nvSpPr>
        <p:spPr>
          <a:xfrm flipH="1">
            <a:off x="4104278" y="1546200"/>
            <a:ext cx="935700" cy="935700"/>
          </a:xfrm>
          <a:prstGeom prst="pie">
            <a:avLst>
              <a:gd name="adj1" fmla="val 1102633"/>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7"/>
          <p:cNvSpPr/>
          <p:nvPr/>
        </p:nvSpPr>
        <p:spPr>
          <a:xfrm flipH="1">
            <a:off x="6809080" y="1546200"/>
            <a:ext cx="935700" cy="935700"/>
          </a:xfrm>
          <a:prstGeom prst="pie">
            <a:avLst>
              <a:gd name="adj1" fmla="val 5443079"/>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5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True or false</a:t>
            </a:r>
            <a:endParaRPr/>
          </a:p>
        </p:txBody>
      </p:sp>
      <p:sp>
        <p:nvSpPr>
          <p:cNvPr id="987" name="Google Shape;987;p58"/>
          <p:cNvSpPr txBox="1">
            <a:spLocks noGrp="1"/>
          </p:cNvSpPr>
          <p:nvPr>
            <p:ph type="subTitle" idx="4294967295"/>
          </p:nvPr>
        </p:nvSpPr>
        <p:spPr>
          <a:xfrm>
            <a:off x="713222" y="1350900"/>
            <a:ext cx="7717500" cy="365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Read the sentences and </a:t>
            </a:r>
            <a:r>
              <a:rPr lang="en" b="1"/>
              <a:t>decide if they are true or false</a:t>
            </a:r>
            <a:r>
              <a:rPr lang="en"/>
              <a:t>, then justify your answer</a:t>
            </a:r>
            <a:endParaRPr/>
          </a:p>
        </p:txBody>
      </p:sp>
      <p:graphicFrame>
        <p:nvGraphicFramePr>
          <p:cNvPr id="988" name="Google Shape;988;p58"/>
          <p:cNvGraphicFramePr/>
          <p:nvPr/>
        </p:nvGraphicFramePr>
        <p:xfrm>
          <a:off x="775163" y="1921850"/>
          <a:ext cx="3000000" cy="3000000"/>
        </p:xfrm>
        <a:graphic>
          <a:graphicData uri="http://schemas.openxmlformats.org/drawingml/2006/table">
            <a:tbl>
              <a:tblPr>
                <a:noFill/>
                <a:tableStyleId>{05F7B4AD-F819-422B-982E-CB9D241B4A87}</a:tableStyleId>
              </a:tblPr>
              <a:tblGrid>
                <a:gridCol w="4012400">
                  <a:extLst>
                    <a:ext uri="{9D8B030D-6E8A-4147-A177-3AD203B41FA5}">
                      <a16:colId xmlns:a16="http://schemas.microsoft.com/office/drawing/2014/main" val="20000"/>
                    </a:ext>
                  </a:extLst>
                </a:gridCol>
                <a:gridCol w="3581275">
                  <a:extLst>
                    <a:ext uri="{9D8B030D-6E8A-4147-A177-3AD203B41FA5}">
                      <a16:colId xmlns:a16="http://schemas.microsoft.com/office/drawing/2014/main" val="20001"/>
                    </a:ext>
                  </a:extLst>
                </a:gridCol>
              </a:tblGrid>
              <a:tr h="397125">
                <a:tc>
                  <a:txBody>
                    <a:bodyPr/>
                    <a:lstStyle/>
                    <a:p>
                      <a:pPr marL="0" lvl="0" indent="0" algn="l" rtl="0">
                        <a:spcBef>
                          <a:spcPts val="0"/>
                        </a:spcBef>
                        <a:spcAft>
                          <a:spcPts val="0"/>
                        </a:spcAft>
                        <a:buNone/>
                      </a:pPr>
                      <a:r>
                        <a:rPr lang="en" sz="2000" b="1">
                          <a:solidFill>
                            <a:schemeClr val="dk1"/>
                          </a:solidFill>
                          <a:latin typeface="Questrial"/>
                          <a:ea typeface="Questrial"/>
                          <a:cs typeface="Questrial"/>
                          <a:sym typeface="Questrial"/>
                        </a:rPr>
                        <a:t>Statement</a:t>
                      </a:r>
                      <a:endParaRPr sz="2000" b="1">
                        <a:solidFill>
                          <a:schemeClr val="dk1"/>
                        </a:solidFill>
                        <a:latin typeface="Questrial"/>
                        <a:ea typeface="Questrial"/>
                        <a:cs typeface="Questrial"/>
                        <a:sym typeface="Questria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2000" b="1">
                          <a:solidFill>
                            <a:schemeClr val="dk1"/>
                          </a:solidFill>
                          <a:latin typeface="Questrial"/>
                          <a:ea typeface="Questrial"/>
                          <a:cs typeface="Questrial"/>
                          <a:sym typeface="Questrial"/>
                        </a:rPr>
                        <a:t>True or false</a:t>
                      </a:r>
                      <a:endParaRPr sz="2000" b="1">
                        <a:solidFill>
                          <a:schemeClr val="dk1"/>
                        </a:solidFill>
                        <a:latin typeface="Questrial"/>
                        <a:ea typeface="Questrial"/>
                        <a:cs typeface="Questrial"/>
                        <a:sym typeface="Questrial"/>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731500">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Enzymes are known to act as a structural component in cell membranes</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tc>
                  <a:txBody>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False. </a:t>
                      </a:r>
                      <a:r>
                        <a:rPr lang="en" sz="1200">
                          <a:solidFill>
                            <a:schemeClr val="dk1"/>
                          </a:solidFill>
                          <a:latin typeface="Albert Sans"/>
                          <a:ea typeface="Albert Sans"/>
                          <a:cs typeface="Albert Sans"/>
                          <a:sym typeface="Albert Sans"/>
                        </a:rPr>
                        <a:t>Enzymes function as biological catalysts, facilitating and speeding up chemical reactions in cells</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extLst>
                  <a:ext uri="{0D108BD9-81ED-4DB2-BD59-A6C34878D82A}">
                    <a16:rowId xmlns:a16="http://schemas.microsoft.com/office/drawing/2014/main" val="10001"/>
                  </a:ext>
                </a:extLst>
              </a:tr>
              <a:tr h="731500">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DNA and RNA are both types of nucleic acids involved in storing and transmitting genetic information</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Write your answer here…</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extLst>
                  <a:ext uri="{0D108BD9-81ED-4DB2-BD59-A6C34878D82A}">
                    <a16:rowId xmlns:a16="http://schemas.microsoft.com/office/drawing/2014/main" val="10002"/>
                  </a:ext>
                </a:extLst>
              </a:tr>
              <a:tr h="731500">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Carbohydrates are biomolecules that include sugars, starches, and cellulose, and they primarily serve as a long-term energy storage form </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alpha val="21520"/>
                      </a:schemeClr>
                    </a:solidFill>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Write your answer here…</a:t>
                      </a:r>
                      <a:endParaRPr sz="12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alpha val="21520"/>
                      </a:schemeClr>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59"/>
          <p:cNvSpPr txBox="1">
            <a:spLocks noGrp="1"/>
          </p:cNvSpPr>
          <p:nvPr>
            <p:ph type="title"/>
          </p:nvPr>
        </p:nvSpPr>
        <p:spPr>
          <a:xfrm>
            <a:off x="713224" y="1501200"/>
            <a:ext cx="2899800" cy="10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mockup</a:t>
            </a:r>
            <a:endParaRPr/>
          </a:p>
        </p:txBody>
      </p:sp>
      <p:sp>
        <p:nvSpPr>
          <p:cNvPr id="994" name="Google Shape;994;p59"/>
          <p:cNvSpPr txBox="1">
            <a:spLocks noGrp="1"/>
          </p:cNvSpPr>
          <p:nvPr>
            <p:ph type="subTitle" idx="1"/>
          </p:nvPr>
        </p:nvSpPr>
        <p:spPr>
          <a:xfrm>
            <a:off x="713362" y="2562000"/>
            <a:ext cx="28998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995" name="Google Shape;995;p59"/>
          <p:cNvGrpSpPr/>
          <p:nvPr/>
        </p:nvGrpSpPr>
        <p:grpSpPr>
          <a:xfrm>
            <a:off x="4743725" y="1345125"/>
            <a:ext cx="3241200" cy="2807300"/>
            <a:chOff x="4743725" y="1345125"/>
            <a:chExt cx="3241200" cy="2807300"/>
          </a:xfrm>
        </p:grpSpPr>
        <p:sp>
          <p:nvSpPr>
            <p:cNvPr id="996" name="Google Shape;996;p59"/>
            <p:cNvSpPr/>
            <p:nvPr/>
          </p:nvSpPr>
          <p:spPr>
            <a:xfrm>
              <a:off x="5959175" y="3198475"/>
              <a:ext cx="810300" cy="823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9"/>
            <p:cNvSpPr/>
            <p:nvPr/>
          </p:nvSpPr>
          <p:spPr>
            <a:xfrm>
              <a:off x="5686475" y="3871025"/>
              <a:ext cx="1355700" cy="2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9"/>
            <p:cNvSpPr/>
            <p:nvPr/>
          </p:nvSpPr>
          <p:spPr>
            <a:xfrm>
              <a:off x="4743725" y="1345125"/>
              <a:ext cx="3241200" cy="20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99" name="Google Shape;999;p59"/>
          <p:cNvPicPr preferRelativeResize="0"/>
          <p:nvPr/>
        </p:nvPicPr>
        <p:blipFill>
          <a:blip r:embed="rId3">
            <a:alphaModFix/>
          </a:blip>
          <a:stretch>
            <a:fillRect/>
          </a:stretch>
        </p:blipFill>
        <p:spPr>
          <a:xfrm>
            <a:off x="4869475" y="1516763"/>
            <a:ext cx="2989699" cy="1681725"/>
          </a:xfrm>
          <a:prstGeom prst="rect">
            <a:avLst/>
          </a:prstGeom>
          <a:noFill/>
          <a:ln>
            <a:noFill/>
          </a:ln>
          <a:effectLst>
            <a:outerShdw blurRad="57150" dist="19050" dir="5400000" algn="bl" rotWithShape="0">
              <a:schemeClr val="dk1">
                <a:alpha val="50000"/>
              </a:schemeClr>
            </a:outerShdw>
          </a:effectLst>
        </p:spPr>
      </p:pic>
      <p:pic>
        <p:nvPicPr>
          <p:cNvPr id="1000" name="Google Shape;1000;p59"/>
          <p:cNvPicPr preferRelativeResize="0"/>
          <p:nvPr/>
        </p:nvPicPr>
        <p:blipFill rotWithShape="1">
          <a:blip r:embed="rId4">
            <a:alphaModFix/>
          </a:blip>
          <a:srcRect t="23017" b="23012"/>
          <a:stretch/>
        </p:blipFill>
        <p:spPr>
          <a:xfrm rot="756986">
            <a:off x="6615400" y="3271525"/>
            <a:ext cx="1965600" cy="1060799"/>
          </a:xfrm>
          <a:prstGeom prst="rect">
            <a:avLst/>
          </a:prstGeom>
          <a:noFill/>
          <a:ln>
            <a:noFill/>
          </a:ln>
          <a:effectLst>
            <a:outerShdw blurRad="57150" dist="19050" dir="5400000" algn="bl" rotWithShape="0">
              <a:schemeClr val="dk1">
                <a:alpha val="50000"/>
              </a:schemeClr>
            </a:outerShdw>
          </a:effectLst>
        </p:spPr>
      </p:pic>
      <p:pic>
        <p:nvPicPr>
          <p:cNvPr id="1001" name="Google Shape;1001;p59"/>
          <p:cNvPicPr preferRelativeResize="0"/>
          <p:nvPr/>
        </p:nvPicPr>
        <p:blipFill rotWithShape="1">
          <a:blip r:embed="rId5">
            <a:alphaModFix/>
          </a:blip>
          <a:srcRect/>
          <a:stretch/>
        </p:blipFill>
        <p:spPr>
          <a:xfrm>
            <a:off x="4086225" y="657225"/>
            <a:ext cx="1200150" cy="1200150"/>
          </a:xfrm>
          <a:prstGeom prst="rect">
            <a:avLst/>
          </a:prstGeom>
          <a:noFill/>
          <a:ln>
            <a:noFill/>
          </a:ln>
          <a:effectLst>
            <a:outerShdw blurRad="57150" dist="19050" dir="5400000" algn="bl" rotWithShape="0">
              <a:schemeClr val="dk1">
                <a:alpha val="50000"/>
              </a:scheme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grpSp>
        <p:nvGrpSpPr>
          <p:cNvPr id="1006" name="Google Shape;1006;p60"/>
          <p:cNvGrpSpPr/>
          <p:nvPr/>
        </p:nvGrpSpPr>
        <p:grpSpPr>
          <a:xfrm>
            <a:off x="1202025" y="708350"/>
            <a:ext cx="3119700" cy="3895800"/>
            <a:chOff x="1202025" y="708350"/>
            <a:chExt cx="3119700" cy="3895800"/>
          </a:xfrm>
        </p:grpSpPr>
        <p:sp>
          <p:nvSpPr>
            <p:cNvPr id="1007" name="Google Shape;1007;p60"/>
            <p:cNvSpPr/>
            <p:nvPr/>
          </p:nvSpPr>
          <p:spPr>
            <a:xfrm>
              <a:off x="1202025" y="708350"/>
              <a:ext cx="3119700" cy="3895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0"/>
            <p:cNvSpPr/>
            <p:nvPr/>
          </p:nvSpPr>
          <p:spPr>
            <a:xfrm>
              <a:off x="2457975" y="4509800"/>
              <a:ext cx="607800" cy="9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 name="Google Shape;1009;p60"/>
          <p:cNvSpPr txBox="1">
            <a:spLocks noGrp="1"/>
          </p:cNvSpPr>
          <p:nvPr>
            <p:ph type="title"/>
          </p:nvPr>
        </p:nvSpPr>
        <p:spPr>
          <a:xfrm>
            <a:off x="5530749" y="1501200"/>
            <a:ext cx="2899800" cy="1060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Tablet mockup</a:t>
            </a:r>
            <a:endParaRPr/>
          </a:p>
        </p:txBody>
      </p:sp>
      <p:sp>
        <p:nvSpPr>
          <p:cNvPr id="1010" name="Google Shape;1010;p60"/>
          <p:cNvSpPr txBox="1">
            <a:spLocks noGrp="1"/>
          </p:cNvSpPr>
          <p:nvPr>
            <p:ph type="subTitle" idx="1"/>
          </p:nvPr>
        </p:nvSpPr>
        <p:spPr>
          <a:xfrm>
            <a:off x="5530887" y="2562000"/>
            <a:ext cx="2899800" cy="108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pic>
        <p:nvPicPr>
          <p:cNvPr id="1011" name="Google Shape;1011;p60"/>
          <p:cNvPicPr preferRelativeResize="0"/>
          <p:nvPr/>
        </p:nvPicPr>
        <p:blipFill rotWithShape="1">
          <a:blip r:embed="rId3">
            <a:alphaModFix/>
          </a:blip>
          <a:srcRect l="23745" r="23745"/>
          <a:stretch/>
        </p:blipFill>
        <p:spPr>
          <a:xfrm>
            <a:off x="1365300" y="881000"/>
            <a:ext cx="2793149" cy="3550499"/>
          </a:xfrm>
          <a:prstGeom prst="rect">
            <a:avLst/>
          </a:prstGeom>
          <a:noFill/>
          <a:ln>
            <a:noFill/>
          </a:ln>
          <a:effectLst>
            <a:outerShdw blurRad="57150" dist="19050" dir="5400000" algn="bl" rotWithShape="0">
              <a:schemeClr val="dk1">
                <a:alpha val="50000"/>
              </a:schemeClr>
            </a:outerShdw>
          </a:effectLst>
        </p:spPr>
      </p:pic>
      <p:pic>
        <p:nvPicPr>
          <p:cNvPr id="1012" name="Google Shape;1012;p60"/>
          <p:cNvPicPr preferRelativeResize="0"/>
          <p:nvPr/>
        </p:nvPicPr>
        <p:blipFill rotWithShape="1">
          <a:blip r:embed="rId4">
            <a:alphaModFix/>
          </a:blip>
          <a:srcRect/>
          <a:stretch/>
        </p:blipFill>
        <p:spPr>
          <a:xfrm>
            <a:off x="3971925" y="3276600"/>
            <a:ext cx="1200150" cy="1200150"/>
          </a:xfrm>
          <a:prstGeom prst="rect">
            <a:avLst/>
          </a:prstGeom>
          <a:noFill/>
          <a:ln>
            <a:noFill/>
          </a:ln>
          <a:effectLst>
            <a:outerShdw blurRad="57150" dist="19050" dir="5400000" algn="bl" rotWithShape="0">
              <a:schemeClr val="dk1">
                <a:alpha val="50000"/>
              </a:schemeClr>
            </a:outerShdw>
          </a:effectLst>
        </p:spPr>
      </p:pic>
      <p:pic>
        <p:nvPicPr>
          <p:cNvPr id="1013" name="Google Shape;1013;p60"/>
          <p:cNvPicPr preferRelativeResize="0"/>
          <p:nvPr/>
        </p:nvPicPr>
        <p:blipFill rotWithShape="1">
          <a:blip r:embed="rId5">
            <a:alphaModFix/>
          </a:blip>
          <a:srcRect/>
          <a:stretch/>
        </p:blipFill>
        <p:spPr>
          <a:xfrm rot="1364748">
            <a:off x="541776" y="1381125"/>
            <a:ext cx="1200150" cy="1200150"/>
          </a:xfrm>
          <a:prstGeom prst="rect">
            <a:avLst/>
          </a:prstGeom>
          <a:noFill/>
          <a:ln>
            <a:noFill/>
          </a:ln>
          <a:effectLst>
            <a:outerShdw blurRad="57150" dist="19050" dir="5400000" algn="bl" rotWithShape="0">
              <a:schemeClr val="dk1">
                <a:alpha val="50000"/>
              </a:scheme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graphicFrame>
        <p:nvGraphicFramePr>
          <p:cNvPr id="638" name="Google Shape;638;p40"/>
          <p:cNvGraphicFramePr/>
          <p:nvPr/>
        </p:nvGraphicFramePr>
        <p:xfrm>
          <a:off x="720000" y="1698163"/>
          <a:ext cx="3000000" cy="3000000"/>
        </p:xfrm>
        <a:graphic>
          <a:graphicData uri="http://schemas.openxmlformats.org/drawingml/2006/table">
            <a:tbl>
              <a:tblPr>
                <a:noFill/>
                <a:tableStyleId>{05F7B4AD-F819-422B-982E-CB9D241B4A87}</a:tableStyleId>
              </a:tblPr>
              <a:tblGrid>
                <a:gridCol w="2398075">
                  <a:extLst>
                    <a:ext uri="{9D8B030D-6E8A-4147-A177-3AD203B41FA5}">
                      <a16:colId xmlns:a16="http://schemas.microsoft.com/office/drawing/2014/main" val="20000"/>
                    </a:ext>
                  </a:extLst>
                </a:gridCol>
                <a:gridCol w="53059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dk1"/>
                          </a:solidFill>
                          <a:latin typeface="Questrial"/>
                          <a:ea typeface="Questrial"/>
                          <a:cs typeface="Questrial"/>
                          <a:sym typeface="Questrial"/>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Fonts</a:t>
                      </a:r>
                      <a:endParaRPr sz="1000" b="1" u="sng">
                        <a:solidFill>
                          <a:schemeClr val="dk1"/>
                        </a:solidFill>
                        <a:latin typeface="Questrial"/>
                        <a:ea typeface="Questrial"/>
                        <a:cs typeface="Questrial"/>
                        <a:sym typeface="Questria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To view this template correctly in PowerPoint, download and install the fonts we used</a:t>
                      </a:r>
                      <a:endParaRPr sz="10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dk1"/>
                          </a:solidFill>
                          <a:latin typeface="Questrial"/>
                          <a:ea typeface="Questrial"/>
                          <a:cs typeface="Questrial"/>
                          <a:sym typeface="Questrial"/>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Used</a:t>
                      </a:r>
                      <a:r>
                        <a:rPr lang="en" sz="1000" b="1">
                          <a:solidFill>
                            <a:schemeClr val="dk1"/>
                          </a:solidFill>
                          <a:latin typeface="Questrial"/>
                          <a:ea typeface="Questrial"/>
                          <a:cs typeface="Questrial"/>
                          <a:sym typeface="Questrial"/>
                        </a:rPr>
                        <a:t> and </a:t>
                      </a:r>
                      <a:r>
                        <a:rPr lang="en" sz="1000" b="1" u="sng">
                          <a:solidFill>
                            <a:schemeClr val="dk1"/>
                          </a:solidFill>
                          <a:latin typeface="Questrial"/>
                          <a:ea typeface="Questrial"/>
                          <a:cs typeface="Questrial"/>
                          <a:sym typeface="Questrial"/>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alternative</a:t>
                      </a:r>
                      <a:r>
                        <a:rPr lang="en" sz="1000" b="1" u="sng">
                          <a:solidFill>
                            <a:schemeClr val="dk1"/>
                          </a:solidFill>
                          <a:latin typeface="Questrial"/>
                          <a:ea typeface="Questrial"/>
                          <a:cs typeface="Questrial"/>
                          <a:sym typeface="Questrial"/>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resources</a:t>
                      </a:r>
                      <a:endParaRPr sz="1000" b="1" u="sng">
                        <a:solidFill>
                          <a:schemeClr val="dk1"/>
                        </a:solidFill>
                        <a:latin typeface="Questrial"/>
                        <a:ea typeface="Questrial"/>
                        <a:cs typeface="Questrial"/>
                        <a:sym typeface="Questria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marR="0" lvl="0" indent="0" algn="l" rtl="0">
                        <a:lnSpc>
                          <a:spcPct val="100000"/>
                        </a:lnSpc>
                        <a:spcBef>
                          <a:spcPts val="0"/>
                        </a:spcBef>
                        <a:spcAft>
                          <a:spcPts val="1600"/>
                        </a:spcAft>
                        <a:buNone/>
                      </a:pPr>
                      <a:r>
                        <a:rPr lang="en" sz="1000">
                          <a:solidFill>
                            <a:schemeClr val="dk1"/>
                          </a:solidFill>
                          <a:latin typeface="Albert Sans"/>
                          <a:ea typeface="Albert Sans"/>
                          <a:cs typeface="Albert Sans"/>
                          <a:sym typeface="Albert Sans"/>
                        </a:rPr>
                        <a:t>An assortment of graphic resources that are suitable for use in this presentation</a:t>
                      </a:r>
                      <a:endParaRPr sz="10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dk1"/>
                          </a:solidFill>
                          <a:latin typeface="Questrial"/>
                          <a:ea typeface="Questrial"/>
                          <a:cs typeface="Questrial"/>
                          <a:sym typeface="Questrial"/>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 slide</a:t>
                      </a:r>
                      <a:endParaRPr sz="1000" b="1" u="sng">
                        <a:solidFill>
                          <a:schemeClr val="dk1"/>
                        </a:solidFill>
                        <a:latin typeface="Questrial"/>
                        <a:ea typeface="Questrial"/>
                        <a:cs typeface="Questrial"/>
                        <a:sym typeface="Questria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You must keep it so that proper credits for our design are given</a:t>
                      </a:r>
                      <a:endParaRPr sz="10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dk1"/>
                          </a:solidFill>
                          <a:latin typeface="Questrial"/>
                          <a:ea typeface="Questrial"/>
                          <a:cs typeface="Questrial"/>
                          <a:sym typeface="Questrial"/>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Colors</a:t>
                      </a:r>
                      <a:endParaRPr sz="1000" b="1" u="sng">
                        <a:solidFill>
                          <a:schemeClr val="dk1"/>
                        </a:solidFill>
                        <a:latin typeface="Questrial"/>
                        <a:ea typeface="Questrial"/>
                        <a:cs typeface="Questrial"/>
                        <a:sym typeface="Questria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All the colors used in this presentation</a:t>
                      </a:r>
                      <a:endParaRPr sz="10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dk1"/>
                          </a:solidFill>
                          <a:latin typeface="Questrial"/>
                          <a:ea typeface="Questrial"/>
                          <a:cs typeface="Questrial"/>
                          <a:sym typeface="Questrial"/>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Icons</a:t>
                      </a:r>
                      <a:r>
                        <a:rPr lang="en" sz="1000" b="1">
                          <a:solidFill>
                            <a:schemeClr val="dk1"/>
                          </a:solidFill>
                          <a:latin typeface="Questrial"/>
                          <a:ea typeface="Questrial"/>
                          <a:cs typeface="Questrial"/>
                          <a:sym typeface="Questrial"/>
                        </a:rPr>
                        <a:t> and </a:t>
                      </a:r>
                      <a:r>
                        <a:rPr lang="en" sz="1000" b="1" u="sng">
                          <a:solidFill>
                            <a:schemeClr val="dk1"/>
                          </a:solidFill>
                          <a:latin typeface="Questrial"/>
                          <a:ea typeface="Questrial"/>
                          <a:cs typeface="Questrial"/>
                          <a:sym typeface="Questrial"/>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 resources</a:t>
                      </a:r>
                      <a:endParaRPr sz="1000" b="1" u="sng">
                        <a:solidFill>
                          <a:schemeClr val="dk1"/>
                        </a:solidFill>
                        <a:latin typeface="Questrial"/>
                        <a:ea typeface="Questrial"/>
                        <a:cs typeface="Questrial"/>
                        <a:sym typeface="Questria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These can be used in the template, and their size and color can be edited</a:t>
                      </a:r>
                      <a:endParaRPr sz="10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Questrial"/>
                          <a:ea typeface="Questrial"/>
                          <a:cs typeface="Questrial"/>
                          <a:sym typeface="Questrial"/>
                        </a:rPr>
                        <a:t>Editable presentation theme </a:t>
                      </a:r>
                      <a:endParaRPr sz="1000" b="1">
                        <a:solidFill>
                          <a:schemeClr val="dk1"/>
                        </a:solidFill>
                        <a:latin typeface="Questrial"/>
                        <a:ea typeface="Questrial"/>
                        <a:cs typeface="Questrial"/>
                        <a:sym typeface="Questrial"/>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4"/>
                    </a:solidFill>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You can edit the master slides easily. For more info, click </a:t>
                      </a:r>
                      <a:r>
                        <a:rPr lang="en" sz="1000"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here</a:t>
                      </a:r>
                      <a:endParaRPr sz="10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3">
                        <a:alpha val="21520"/>
                      </a:schemeClr>
                    </a:solidFill>
                  </a:tcPr>
                </a:tc>
                <a:extLst>
                  <a:ext uri="{0D108BD9-81ED-4DB2-BD59-A6C34878D82A}">
                    <a16:rowId xmlns:a16="http://schemas.microsoft.com/office/drawing/2014/main" val="10005"/>
                  </a:ext>
                </a:extLst>
              </a:tr>
            </a:tbl>
          </a:graphicData>
        </a:graphic>
      </p:graphicFrame>
      <p:sp>
        <p:nvSpPr>
          <p:cNvPr id="639" name="Google Shape;639;p40"/>
          <p:cNvSpPr txBox="1"/>
          <p:nvPr/>
        </p:nvSpPr>
        <p:spPr>
          <a:xfrm>
            <a:off x="720000" y="1178200"/>
            <a:ext cx="7704000" cy="30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You can delete this slide when you’re done editing the presentation</a:t>
            </a:r>
            <a:endParaRPr>
              <a:solidFill>
                <a:schemeClr val="dk1"/>
              </a:solidFill>
              <a:latin typeface="Albert Sans"/>
              <a:ea typeface="Albert Sans"/>
              <a:cs typeface="Albert Sans"/>
              <a:sym typeface="Albert Sans"/>
            </a:endParaRPr>
          </a:p>
        </p:txBody>
      </p:sp>
      <p:sp>
        <p:nvSpPr>
          <p:cNvPr id="640" name="Google Shape;640;p40"/>
          <p:cNvSpPr txBox="1"/>
          <p:nvPr/>
        </p:nvSpPr>
        <p:spPr>
          <a:xfrm>
            <a:off x="713225" y="4085475"/>
            <a:ext cx="3665700" cy="51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dk1"/>
                </a:solidFill>
                <a:latin typeface="Albert Sans"/>
                <a:ea typeface="Albert Sans"/>
                <a:cs typeface="Albert Sans"/>
                <a:sym typeface="Albert Sans"/>
              </a:rPr>
              <a:t>For more info:</a:t>
            </a:r>
            <a:br>
              <a:rPr lang="en" sz="1100">
                <a:solidFill>
                  <a:schemeClr val="dk1"/>
                </a:solidFill>
                <a:latin typeface="Albert Sans"/>
                <a:ea typeface="Albert Sans"/>
                <a:cs typeface="Albert Sans"/>
                <a:sym typeface="Albert Sans"/>
              </a:rPr>
            </a:br>
            <a:r>
              <a:rPr lang="en" sz="1100" b="1" u="sng">
                <a:solidFill>
                  <a:schemeClr val="dk1"/>
                </a:solidFill>
                <a:latin typeface="Albert Sans"/>
                <a:ea typeface="Albert Sans"/>
                <a:cs typeface="Albert Sans"/>
                <a:sym typeface="Albert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b="1">
                <a:solidFill>
                  <a:schemeClr val="dk1"/>
                </a:solidFill>
                <a:latin typeface="Albert Sans"/>
                <a:ea typeface="Albert Sans"/>
                <a:cs typeface="Albert Sans"/>
                <a:sym typeface="Albert Sans"/>
              </a:rPr>
              <a:t> | </a:t>
            </a:r>
            <a:r>
              <a:rPr lang="en" sz="1100" b="1" u="sng">
                <a:solidFill>
                  <a:schemeClr val="dk1"/>
                </a:solidFill>
                <a:latin typeface="Albert Sans"/>
                <a:ea typeface="Albert Sans"/>
                <a:cs typeface="Albert Sans"/>
                <a:sym typeface="Albert Sans"/>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Blog</a:t>
            </a:r>
            <a:r>
              <a:rPr lang="en" sz="1100" b="1">
                <a:solidFill>
                  <a:schemeClr val="dk1"/>
                </a:solidFill>
                <a:latin typeface="Albert Sans"/>
                <a:ea typeface="Albert Sans"/>
                <a:cs typeface="Albert Sans"/>
                <a:sym typeface="Albert Sans"/>
              </a:rPr>
              <a:t> | </a:t>
            </a:r>
            <a:r>
              <a:rPr lang="en" sz="1100" b="1" u="sng">
                <a:solidFill>
                  <a:schemeClr val="dk1"/>
                </a:solidFill>
                <a:latin typeface="Albert Sans"/>
                <a:ea typeface="Albert Sans"/>
                <a:cs typeface="Albert Sans"/>
                <a:sym typeface="Albert Sans"/>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FAQs</a:t>
            </a:r>
            <a:endParaRPr sz="1100" b="1" u="sng">
              <a:solidFill>
                <a:schemeClr val="dk1"/>
              </a:solidFill>
              <a:latin typeface="Albert Sans"/>
              <a:ea typeface="Albert Sans"/>
              <a:cs typeface="Albert Sans"/>
              <a:sym typeface="Albert Sans"/>
            </a:endParaRPr>
          </a:p>
        </p:txBody>
      </p:sp>
      <p:sp>
        <p:nvSpPr>
          <p:cNvPr id="641" name="Google Shape;641;p40"/>
          <p:cNvSpPr txBox="1"/>
          <p:nvPr/>
        </p:nvSpPr>
        <p:spPr>
          <a:xfrm>
            <a:off x="4765075" y="4085475"/>
            <a:ext cx="3665700" cy="510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dk1"/>
                </a:solidFill>
                <a:latin typeface="Albert Sans"/>
                <a:ea typeface="Albert Sans"/>
                <a:cs typeface="Albert Sans"/>
                <a:sym typeface="Albert Sans"/>
              </a:rPr>
              <a:t>You can visit our sister projects:</a:t>
            </a:r>
            <a:br>
              <a:rPr lang="en" sz="1100">
                <a:solidFill>
                  <a:schemeClr val="dk1"/>
                </a:solidFill>
                <a:latin typeface="Albert Sans"/>
                <a:ea typeface="Albert Sans"/>
                <a:cs typeface="Albert Sans"/>
                <a:sym typeface="Albert Sans"/>
              </a:rPr>
            </a:br>
            <a:r>
              <a:rPr lang="en" sz="1100" b="1" u="sng">
                <a:solidFill>
                  <a:schemeClr val="dk1"/>
                </a:solidFill>
                <a:latin typeface="Albert Sans"/>
                <a:ea typeface="Albert Sans"/>
                <a:cs typeface="Albert Sans"/>
                <a:sym typeface="Albert Sans"/>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100" b="1">
                <a:solidFill>
                  <a:schemeClr val="dk1"/>
                </a:solidFill>
                <a:latin typeface="Albert Sans"/>
                <a:ea typeface="Albert Sans"/>
                <a:cs typeface="Albert Sans"/>
                <a:sym typeface="Albert Sans"/>
              </a:rPr>
              <a:t> | </a:t>
            </a:r>
            <a:r>
              <a:rPr lang="en" sz="1100" b="1" u="sng">
                <a:solidFill>
                  <a:schemeClr val="dk1"/>
                </a:solidFill>
                <a:latin typeface="Albert Sans"/>
                <a:ea typeface="Albert Sans"/>
                <a:cs typeface="Albert Sans"/>
                <a:sym typeface="Albert Sans"/>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100" b="1">
                <a:solidFill>
                  <a:schemeClr val="dk1"/>
                </a:solidFill>
                <a:latin typeface="Albert Sans"/>
                <a:ea typeface="Albert Sans"/>
                <a:cs typeface="Albert Sans"/>
                <a:sym typeface="Albert Sans"/>
              </a:rPr>
              <a:t> | </a:t>
            </a:r>
            <a:r>
              <a:rPr lang="en" sz="1100" b="1" u="sng">
                <a:solidFill>
                  <a:schemeClr val="dk1"/>
                </a:solidFill>
                <a:latin typeface="Albert Sans"/>
                <a:ea typeface="Albert Sans"/>
                <a:cs typeface="Albert Sans"/>
                <a:sym typeface="Albert Sans"/>
                <a:hlinkClick r:id="rId1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Storyset</a:t>
            </a:r>
            <a:r>
              <a:rPr lang="en" sz="1100" b="1">
                <a:solidFill>
                  <a:schemeClr val="dk1"/>
                </a:solidFill>
                <a:latin typeface="Albert Sans"/>
                <a:ea typeface="Albert Sans"/>
                <a:cs typeface="Albert Sans"/>
                <a:sym typeface="Albert Sans"/>
              </a:rPr>
              <a:t> | </a:t>
            </a:r>
            <a:r>
              <a:rPr lang="en" sz="1100" b="1" u="sng">
                <a:solidFill>
                  <a:schemeClr val="dk1"/>
                </a:solidFill>
                <a:latin typeface="Albert Sans"/>
                <a:ea typeface="Albert Sans"/>
                <a:cs typeface="Albert Sans"/>
                <a:sym typeface="Albert Sans"/>
                <a:hlinkClick r:id="rId11">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Wepik</a:t>
            </a:r>
            <a:r>
              <a:rPr lang="en" sz="1100" b="1">
                <a:solidFill>
                  <a:schemeClr val="dk1"/>
                </a:solidFill>
                <a:latin typeface="Albert Sans"/>
                <a:ea typeface="Albert Sans"/>
                <a:cs typeface="Albert Sans"/>
                <a:sym typeface="Albert Sans"/>
              </a:rPr>
              <a:t> | </a:t>
            </a:r>
            <a:r>
              <a:rPr lang="en" sz="1100" b="1" u="sng">
                <a:solidFill>
                  <a:schemeClr val="dk1"/>
                </a:solidFill>
                <a:latin typeface="Albert Sans"/>
                <a:ea typeface="Albert Sans"/>
                <a:cs typeface="Albert Sans"/>
                <a:sym typeface="Albert Sans"/>
                <a:hlinkClick r:id="rId1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Videvo</a:t>
            </a:r>
            <a:endParaRPr sz="1100" b="1">
              <a:solidFill>
                <a:schemeClr val="dk1"/>
              </a:solidFill>
              <a:latin typeface="Albert Sans"/>
              <a:ea typeface="Albert Sans"/>
              <a:cs typeface="Albert Sans"/>
              <a:sym typeface="Alber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grpSp>
        <p:nvGrpSpPr>
          <p:cNvPr id="1018" name="Google Shape;1018;p61"/>
          <p:cNvGrpSpPr/>
          <p:nvPr/>
        </p:nvGrpSpPr>
        <p:grpSpPr>
          <a:xfrm>
            <a:off x="4862825" y="614899"/>
            <a:ext cx="2166000" cy="3909600"/>
            <a:chOff x="4862825" y="614899"/>
            <a:chExt cx="2166000" cy="3909600"/>
          </a:xfrm>
        </p:grpSpPr>
        <p:sp>
          <p:nvSpPr>
            <p:cNvPr id="1019" name="Google Shape;1019;p61"/>
            <p:cNvSpPr/>
            <p:nvPr/>
          </p:nvSpPr>
          <p:spPr>
            <a:xfrm>
              <a:off x="4862825" y="614899"/>
              <a:ext cx="2166000" cy="3909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1"/>
            <p:cNvSpPr/>
            <p:nvPr/>
          </p:nvSpPr>
          <p:spPr>
            <a:xfrm>
              <a:off x="5648975" y="4285800"/>
              <a:ext cx="593700" cy="15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1" name="Google Shape;1021;p61"/>
          <p:cNvSpPr txBox="1">
            <a:spLocks noGrp="1"/>
          </p:cNvSpPr>
          <p:nvPr>
            <p:ph type="title"/>
          </p:nvPr>
        </p:nvSpPr>
        <p:spPr>
          <a:xfrm>
            <a:off x="713224" y="1501200"/>
            <a:ext cx="2899800" cy="10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1022" name="Google Shape;1022;p61"/>
          <p:cNvSpPr txBox="1">
            <a:spLocks noGrp="1"/>
          </p:cNvSpPr>
          <p:nvPr>
            <p:ph type="subTitle" idx="1"/>
          </p:nvPr>
        </p:nvSpPr>
        <p:spPr>
          <a:xfrm>
            <a:off x="713362" y="2562000"/>
            <a:ext cx="28998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1023" name="Google Shape;1023;p61"/>
          <p:cNvPicPr preferRelativeResize="0"/>
          <p:nvPr/>
        </p:nvPicPr>
        <p:blipFill>
          <a:blip r:embed="rId3">
            <a:alphaModFix/>
          </a:blip>
          <a:stretch>
            <a:fillRect/>
          </a:stretch>
        </p:blipFill>
        <p:spPr>
          <a:xfrm>
            <a:off x="4992863" y="798024"/>
            <a:ext cx="1905925" cy="3388310"/>
          </a:xfrm>
          <a:prstGeom prst="rect">
            <a:avLst/>
          </a:prstGeom>
          <a:noFill/>
          <a:ln>
            <a:noFill/>
          </a:ln>
          <a:effectLst>
            <a:outerShdw blurRad="57150" dist="19050" dir="5400000" algn="bl" rotWithShape="0">
              <a:schemeClr val="dk1">
                <a:alpha val="50000"/>
              </a:schemeClr>
            </a:outerShdw>
          </a:effectLst>
        </p:spPr>
      </p:pic>
      <p:pic>
        <p:nvPicPr>
          <p:cNvPr id="1024" name="Google Shape;1024;p61"/>
          <p:cNvPicPr preferRelativeResize="0"/>
          <p:nvPr/>
        </p:nvPicPr>
        <p:blipFill rotWithShape="1">
          <a:blip r:embed="rId4">
            <a:alphaModFix/>
          </a:blip>
          <a:srcRect/>
          <a:stretch/>
        </p:blipFill>
        <p:spPr>
          <a:xfrm>
            <a:off x="7105650" y="2459213"/>
            <a:ext cx="1419225" cy="1419225"/>
          </a:xfrm>
          <a:prstGeom prst="rect">
            <a:avLst/>
          </a:prstGeom>
          <a:noFill/>
          <a:ln>
            <a:noFill/>
          </a:ln>
          <a:effectLst>
            <a:outerShdw blurRad="57150" dist="19050" dir="5400000" algn="bl" rotWithShape="0">
              <a:schemeClr val="dk1">
                <a:alpha val="50000"/>
              </a:schemeClr>
            </a:outerShdw>
          </a:effectLst>
        </p:spPr>
      </p:pic>
      <p:pic>
        <p:nvPicPr>
          <p:cNvPr id="1025" name="Google Shape;1025;p61"/>
          <p:cNvPicPr preferRelativeResize="0"/>
          <p:nvPr/>
        </p:nvPicPr>
        <p:blipFill rotWithShape="1">
          <a:blip r:embed="rId5">
            <a:alphaModFix/>
          </a:blip>
          <a:srcRect/>
          <a:stretch/>
        </p:blipFill>
        <p:spPr>
          <a:xfrm>
            <a:off x="4157350" y="798013"/>
            <a:ext cx="1200150" cy="1200150"/>
          </a:xfrm>
          <a:prstGeom prst="rect">
            <a:avLst/>
          </a:prstGeom>
          <a:noFill/>
          <a:ln>
            <a:noFill/>
          </a:ln>
          <a:effectLst>
            <a:outerShdw blurRad="57150" dist="19050" dir="5400000" algn="bl" rotWithShape="0">
              <a:schemeClr val="dk1">
                <a:alpha val="50000"/>
              </a:scheme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62"/>
          <p:cNvSpPr txBox="1"/>
          <p:nvPr/>
        </p:nvSpPr>
        <p:spPr>
          <a:xfrm flipH="1">
            <a:off x="1367825" y="1347150"/>
            <a:ext cx="2143200" cy="484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Questrial"/>
                <a:ea typeface="Questrial"/>
                <a:cs typeface="Questrial"/>
                <a:sym typeface="Questrial"/>
              </a:rPr>
              <a:t>United States</a:t>
            </a:r>
            <a:endParaRPr sz="2000" b="1">
              <a:solidFill>
                <a:schemeClr val="dk1"/>
              </a:solidFill>
              <a:latin typeface="Questrial"/>
              <a:ea typeface="Questrial"/>
              <a:cs typeface="Questrial"/>
              <a:sym typeface="Questrial"/>
            </a:endParaRPr>
          </a:p>
        </p:txBody>
      </p:sp>
      <p:sp>
        <p:nvSpPr>
          <p:cNvPr id="1031" name="Google Shape;1031;p62"/>
          <p:cNvSpPr txBox="1"/>
          <p:nvPr/>
        </p:nvSpPr>
        <p:spPr>
          <a:xfrm flipH="1">
            <a:off x="1367825" y="3581130"/>
            <a:ext cx="2143200" cy="484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Questrial"/>
                <a:ea typeface="Questrial"/>
                <a:cs typeface="Questrial"/>
                <a:sym typeface="Questrial"/>
              </a:rPr>
              <a:t>Russia</a:t>
            </a:r>
            <a:endParaRPr sz="2000" b="1">
              <a:solidFill>
                <a:schemeClr val="dk1"/>
              </a:solidFill>
              <a:latin typeface="Questrial"/>
              <a:ea typeface="Questrial"/>
              <a:cs typeface="Questrial"/>
              <a:sym typeface="Questrial"/>
            </a:endParaRPr>
          </a:p>
        </p:txBody>
      </p:sp>
      <p:sp>
        <p:nvSpPr>
          <p:cNvPr id="1032" name="Google Shape;1032;p62"/>
          <p:cNvSpPr txBox="1"/>
          <p:nvPr/>
        </p:nvSpPr>
        <p:spPr>
          <a:xfrm flipH="1">
            <a:off x="1367850" y="2464140"/>
            <a:ext cx="2143200" cy="484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Questrial"/>
                <a:ea typeface="Questrial"/>
                <a:cs typeface="Questrial"/>
                <a:sym typeface="Questrial"/>
              </a:rPr>
              <a:t>England</a:t>
            </a:r>
            <a:endParaRPr sz="2000" b="1">
              <a:solidFill>
                <a:schemeClr val="dk1"/>
              </a:solidFill>
              <a:latin typeface="Questrial"/>
              <a:ea typeface="Questrial"/>
              <a:cs typeface="Questrial"/>
              <a:sym typeface="Questrial"/>
            </a:endParaRPr>
          </a:p>
        </p:txBody>
      </p:sp>
      <p:sp>
        <p:nvSpPr>
          <p:cNvPr id="1033" name="Google Shape;1033;p6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Countries and investigations</a:t>
            </a:r>
            <a:endParaRPr/>
          </a:p>
        </p:txBody>
      </p:sp>
      <p:sp>
        <p:nvSpPr>
          <p:cNvPr id="1034" name="Google Shape;1034;p62"/>
          <p:cNvSpPr txBox="1"/>
          <p:nvPr/>
        </p:nvSpPr>
        <p:spPr>
          <a:xfrm flipH="1">
            <a:off x="1367837" y="1753003"/>
            <a:ext cx="21432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Venus is the second planet from the Sun</a:t>
            </a:r>
            <a:endParaRPr>
              <a:solidFill>
                <a:schemeClr val="dk1"/>
              </a:solidFill>
              <a:latin typeface="Albert Sans"/>
              <a:ea typeface="Albert Sans"/>
              <a:cs typeface="Albert Sans"/>
              <a:sym typeface="Albert Sans"/>
            </a:endParaRPr>
          </a:p>
        </p:txBody>
      </p:sp>
      <p:sp>
        <p:nvSpPr>
          <p:cNvPr id="1035" name="Google Shape;1035;p62"/>
          <p:cNvSpPr txBox="1"/>
          <p:nvPr/>
        </p:nvSpPr>
        <p:spPr>
          <a:xfrm flipH="1">
            <a:off x="1367837" y="3986984"/>
            <a:ext cx="21432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Despite being red, Mars is a very cold place</a:t>
            </a:r>
            <a:endParaRPr>
              <a:solidFill>
                <a:schemeClr val="dk1"/>
              </a:solidFill>
              <a:latin typeface="Albert Sans"/>
              <a:ea typeface="Albert Sans"/>
              <a:cs typeface="Albert Sans"/>
              <a:sym typeface="Albert Sans"/>
            </a:endParaRPr>
          </a:p>
        </p:txBody>
      </p:sp>
      <p:sp>
        <p:nvSpPr>
          <p:cNvPr id="1036" name="Google Shape;1036;p62"/>
          <p:cNvSpPr txBox="1"/>
          <p:nvPr/>
        </p:nvSpPr>
        <p:spPr>
          <a:xfrm flipH="1">
            <a:off x="1367851" y="2869993"/>
            <a:ext cx="21432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Mercury is the closest planet to the Sun</a:t>
            </a:r>
            <a:endParaRPr>
              <a:solidFill>
                <a:schemeClr val="dk1"/>
              </a:solidFill>
              <a:latin typeface="Albert Sans"/>
              <a:ea typeface="Albert Sans"/>
              <a:cs typeface="Albert Sans"/>
              <a:sym typeface="Albert Sans"/>
            </a:endParaRPr>
          </a:p>
        </p:txBody>
      </p:sp>
      <p:grpSp>
        <p:nvGrpSpPr>
          <p:cNvPr id="1037" name="Google Shape;1037;p62"/>
          <p:cNvGrpSpPr/>
          <p:nvPr/>
        </p:nvGrpSpPr>
        <p:grpSpPr>
          <a:xfrm>
            <a:off x="3511041" y="1496643"/>
            <a:ext cx="4919741" cy="2620545"/>
            <a:chOff x="233350" y="949250"/>
            <a:chExt cx="7137300" cy="3802300"/>
          </a:xfrm>
        </p:grpSpPr>
        <p:sp>
          <p:nvSpPr>
            <p:cNvPr id="1038" name="Google Shape;1038;p6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62"/>
          <p:cNvSpPr/>
          <p:nvPr/>
        </p:nvSpPr>
        <p:spPr>
          <a:xfrm>
            <a:off x="4420901" y="2151047"/>
            <a:ext cx="191584" cy="164223"/>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2"/>
          <p:cNvSpPr/>
          <p:nvPr/>
        </p:nvSpPr>
        <p:spPr>
          <a:xfrm>
            <a:off x="5477076" y="1934022"/>
            <a:ext cx="191584" cy="164223"/>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2"/>
          <p:cNvSpPr/>
          <p:nvPr/>
        </p:nvSpPr>
        <p:spPr>
          <a:xfrm>
            <a:off x="6236651" y="1876147"/>
            <a:ext cx="191584" cy="164223"/>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2"/>
          <p:cNvSpPr/>
          <p:nvPr/>
        </p:nvSpPr>
        <p:spPr>
          <a:xfrm>
            <a:off x="713224" y="1373617"/>
            <a:ext cx="503463" cy="431583"/>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2"/>
          <p:cNvSpPr/>
          <p:nvPr/>
        </p:nvSpPr>
        <p:spPr>
          <a:xfrm>
            <a:off x="713224" y="2490604"/>
            <a:ext cx="503463" cy="431583"/>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2"/>
          <p:cNvSpPr/>
          <p:nvPr/>
        </p:nvSpPr>
        <p:spPr>
          <a:xfrm>
            <a:off x="713224" y="3607589"/>
            <a:ext cx="503463" cy="431583"/>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5" name="Google Shape;1095;p62"/>
          <p:cNvGrpSpPr/>
          <p:nvPr/>
        </p:nvGrpSpPr>
        <p:grpSpPr>
          <a:xfrm>
            <a:off x="811503" y="1438560"/>
            <a:ext cx="306914" cy="301709"/>
            <a:chOff x="7266346" y="1477541"/>
            <a:chExt cx="366508" cy="360293"/>
          </a:xfrm>
        </p:grpSpPr>
        <p:sp>
          <p:nvSpPr>
            <p:cNvPr id="1096" name="Google Shape;1096;p62"/>
            <p:cNvSpPr/>
            <p:nvPr/>
          </p:nvSpPr>
          <p:spPr>
            <a:xfrm>
              <a:off x="7271186" y="1706780"/>
              <a:ext cx="361668" cy="131054"/>
            </a:xfrm>
            <a:custGeom>
              <a:avLst/>
              <a:gdLst/>
              <a:ahLst/>
              <a:cxnLst/>
              <a:rect l="l" t="t" r="r" b="b"/>
              <a:pathLst>
                <a:path w="12104" h="4386" extrusionOk="0">
                  <a:moveTo>
                    <a:pt x="6178" y="705"/>
                  </a:moveTo>
                  <a:cubicBezTo>
                    <a:pt x="8101" y="705"/>
                    <a:pt x="10098" y="877"/>
                    <a:pt x="11244" y="1344"/>
                  </a:cubicBezTo>
                  <a:cubicBezTo>
                    <a:pt x="10264" y="1771"/>
                    <a:pt x="8146" y="1985"/>
                    <a:pt x="6027" y="1985"/>
                  </a:cubicBezTo>
                  <a:cubicBezTo>
                    <a:pt x="3910" y="1985"/>
                    <a:pt x="1792" y="1772"/>
                    <a:pt x="810" y="1344"/>
                  </a:cubicBezTo>
                  <a:cubicBezTo>
                    <a:pt x="990" y="1250"/>
                    <a:pt x="1410" y="1092"/>
                    <a:pt x="2345" y="948"/>
                  </a:cubicBezTo>
                  <a:cubicBezTo>
                    <a:pt x="3315" y="803"/>
                    <a:pt x="4725" y="705"/>
                    <a:pt x="6178" y="705"/>
                  </a:cubicBezTo>
                  <a:close/>
                  <a:moveTo>
                    <a:pt x="11346" y="2072"/>
                  </a:moveTo>
                  <a:lnTo>
                    <a:pt x="11346" y="2815"/>
                  </a:lnTo>
                  <a:cubicBezTo>
                    <a:pt x="11274" y="2911"/>
                    <a:pt x="10886" y="3161"/>
                    <a:pt x="9763" y="3373"/>
                  </a:cubicBezTo>
                  <a:cubicBezTo>
                    <a:pt x="8758" y="3571"/>
                    <a:pt x="7386" y="3670"/>
                    <a:pt x="6014" y="3670"/>
                  </a:cubicBezTo>
                  <a:cubicBezTo>
                    <a:pt x="4646" y="3670"/>
                    <a:pt x="3278" y="3571"/>
                    <a:pt x="2278" y="3373"/>
                  </a:cubicBezTo>
                  <a:cubicBezTo>
                    <a:pt x="1163" y="3161"/>
                    <a:pt x="779" y="2912"/>
                    <a:pt x="707" y="2815"/>
                  </a:cubicBezTo>
                  <a:lnTo>
                    <a:pt x="707" y="2072"/>
                  </a:lnTo>
                  <a:cubicBezTo>
                    <a:pt x="1870" y="2487"/>
                    <a:pt x="3948" y="2695"/>
                    <a:pt x="6027" y="2695"/>
                  </a:cubicBezTo>
                  <a:cubicBezTo>
                    <a:pt x="8105" y="2695"/>
                    <a:pt x="10183" y="2487"/>
                    <a:pt x="11346" y="2072"/>
                  </a:cubicBezTo>
                  <a:close/>
                  <a:moveTo>
                    <a:pt x="6028" y="1"/>
                  </a:moveTo>
                  <a:cubicBezTo>
                    <a:pt x="4496" y="1"/>
                    <a:pt x="3052" y="105"/>
                    <a:pt x="1958" y="296"/>
                  </a:cubicBezTo>
                  <a:cubicBezTo>
                    <a:pt x="1412" y="392"/>
                    <a:pt x="978" y="505"/>
                    <a:pt x="666" y="633"/>
                  </a:cubicBezTo>
                  <a:cubicBezTo>
                    <a:pt x="501" y="700"/>
                    <a:pt x="1" y="907"/>
                    <a:pt x="1" y="1345"/>
                  </a:cubicBezTo>
                  <a:lnTo>
                    <a:pt x="1" y="2876"/>
                  </a:lnTo>
                  <a:cubicBezTo>
                    <a:pt x="1" y="2898"/>
                    <a:pt x="4" y="2920"/>
                    <a:pt x="7" y="2942"/>
                  </a:cubicBezTo>
                  <a:cubicBezTo>
                    <a:pt x="154" y="3627"/>
                    <a:pt x="1241" y="3871"/>
                    <a:pt x="2018" y="4043"/>
                  </a:cubicBezTo>
                  <a:cubicBezTo>
                    <a:pt x="3112" y="4254"/>
                    <a:pt x="4607" y="4385"/>
                    <a:pt x="6135" y="4385"/>
                  </a:cubicBezTo>
                  <a:cubicBezTo>
                    <a:pt x="8061" y="4385"/>
                    <a:pt x="10040" y="4176"/>
                    <a:pt x="11338" y="3652"/>
                  </a:cubicBezTo>
                  <a:cubicBezTo>
                    <a:pt x="11763" y="3456"/>
                    <a:pt x="11995" y="3223"/>
                    <a:pt x="12048" y="2942"/>
                  </a:cubicBezTo>
                  <a:cubicBezTo>
                    <a:pt x="12052" y="2920"/>
                    <a:pt x="12055" y="2898"/>
                    <a:pt x="12055" y="2876"/>
                  </a:cubicBezTo>
                  <a:cubicBezTo>
                    <a:pt x="12053" y="2875"/>
                    <a:pt x="12053" y="1353"/>
                    <a:pt x="12053" y="1344"/>
                  </a:cubicBezTo>
                  <a:cubicBezTo>
                    <a:pt x="12103" y="94"/>
                    <a:pt x="7336" y="8"/>
                    <a:pt x="6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2"/>
            <p:cNvSpPr/>
            <p:nvPr/>
          </p:nvSpPr>
          <p:spPr>
            <a:xfrm>
              <a:off x="7266346" y="1477541"/>
              <a:ext cx="197148" cy="189081"/>
            </a:xfrm>
            <a:custGeom>
              <a:avLst/>
              <a:gdLst/>
              <a:ahLst/>
              <a:cxnLst/>
              <a:rect l="l" t="t" r="r" b="b"/>
              <a:pathLst>
                <a:path w="6598" h="6328" extrusionOk="0">
                  <a:moveTo>
                    <a:pt x="1848" y="706"/>
                  </a:moveTo>
                  <a:cubicBezTo>
                    <a:pt x="2103" y="706"/>
                    <a:pt x="2357" y="801"/>
                    <a:pt x="2539" y="991"/>
                  </a:cubicBezTo>
                  <a:cubicBezTo>
                    <a:pt x="2696" y="1147"/>
                    <a:pt x="2791" y="1344"/>
                    <a:pt x="2818" y="1563"/>
                  </a:cubicBezTo>
                  <a:cubicBezTo>
                    <a:pt x="2827" y="1641"/>
                    <a:pt x="2863" y="1714"/>
                    <a:pt x="2919" y="1770"/>
                  </a:cubicBezTo>
                  <a:lnTo>
                    <a:pt x="3215" y="2066"/>
                  </a:lnTo>
                  <a:lnTo>
                    <a:pt x="2233" y="3049"/>
                  </a:lnTo>
                  <a:lnTo>
                    <a:pt x="1937" y="2753"/>
                  </a:lnTo>
                  <a:cubicBezTo>
                    <a:pt x="1880" y="2696"/>
                    <a:pt x="1808" y="2661"/>
                    <a:pt x="1730" y="2651"/>
                  </a:cubicBezTo>
                  <a:cubicBezTo>
                    <a:pt x="1511" y="2624"/>
                    <a:pt x="1314" y="2528"/>
                    <a:pt x="1157" y="2372"/>
                  </a:cubicBezTo>
                  <a:cubicBezTo>
                    <a:pt x="776" y="1990"/>
                    <a:pt x="776" y="1371"/>
                    <a:pt x="1157" y="991"/>
                  </a:cubicBezTo>
                  <a:cubicBezTo>
                    <a:pt x="1339" y="801"/>
                    <a:pt x="1594" y="706"/>
                    <a:pt x="1848" y="706"/>
                  </a:cubicBezTo>
                  <a:close/>
                  <a:moveTo>
                    <a:pt x="3713" y="2567"/>
                  </a:moveTo>
                  <a:lnTo>
                    <a:pt x="5275" y="4126"/>
                  </a:lnTo>
                  <a:cubicBezTo>
                    <a:pt x="5412" y="4263"/>
                    <a:pt x="5485" y="4453"/>
                    <a:pt x="5477" y="4649"/>
                  </a:cubicBezTo>
                  <a:cubicBezTo>
                    <a:pt x="5473" y="4748"/>
                    <a:pt x="5510" y="4843"/>
                    <a:pt x="5579" y="4914"/>
                  </a:cubicBezTo>
                  <a:lnTo>
                    <a:pt x="5685" y="5020"/>
                  </a:lnTo>
                  <a:cubicBezTo>
                    <a:pt x="5823" y="5159"/>
                    <a:pt x="5823" y="5381"/>
                    <a:pt x="5685" y="5519"/>
                  </a:cubicBezTo>
                  <a:cubicBezTo>
                    <a:pt x="5616" y="5588"/>
                    <a:pt x="5526" y="5623"/>
                    <a:pt x="5435" y="5623"/>
                  </a:cubicBezTo>
                  <a:cubicBezTo>
                    <a:pt x="5345" y="5623"/>
                    <a:pt x="5255" y="5588"/>
                    <a:pt x="5186" y="5519"/>
                  </a:cubicBezTo>
                  <a:lnTo>
                    <a:pt x="5080" y="5414"/>
                  </a:lnTo>
                  <a:cubicBezTo>
                    <a:pt x="5013" y="5347"/>
                    <a:pt x="4925" y="5311"/>
                    <a:pt x="4832" y="5311"/>
                  </a:cubicBezTo>
                  <a:cubicBezTo>
                    <a:pt x="4826" y="5311"/>
                    <a:pt x="4820" y="5311"/>
                    <a:pt x="4814" y="5311"/>
                  </a:cubicBezTo>
                  <a:cubicBezTo>
                    <a:pt x="4804" y="5312"/>
                    <a:pt x="4795" y="5312"/>
                    <a:pt x="4785" y="5312"/>
                  </a:cubicBezTo>
                  <a:cubicBezTo>
                    <a:pt x="4601" y="5312"/>
                    <a:pt x="4422" y="5239"/>
                    <a:pt x="4292" y="5110"/>
                  </a:cubicBezTo>
                  <a:lnTo>
                    <a:pt x="2732" y="3549"/>
                  </a:lnTo>
                  <a:lnTo>
                    <a:pt x="3713" y="2567"/>
                  </a:lnTo>
                  <a:close/>
                  <a:moveTo>
                    <a:pt x="1847" y="0"/>
                  </a:moveTo>
                  <a:cubicBezTo>
                    <a:pt x="1409" y="0"/>
                    <a:pt x="970" y="163"/>
                    <a:pt x="657" y="490"/>
                  </a:cubicBezTo>
                  <a:cubicBezTo>
                    <a:pt x="1" y="1145"/>
                    <a:pt x="1" y="2214"/>
                    <a:pt x="657" y="2870"/>
                  </a:cubicBezTo>
                  <a:cubicBezTo>
                    <a:pt x="896" y="3110"/>
                    <a:pt x="1191" y="3268"/>
                    <a:pt x="1518" y="3331"/>
                  </a:cubicBezTo>
                  <a:lnTo>
                    <a:pt x="1733" y="3546"/>
                  </a:lnTo>
                  <a:lnTo>
                    <a:pt x="1499" y="3780"/>
                  </a:lnTo>
                  <a:cubicBezTo>
                    <a:pt x="1361" y="3918"/>
                    <a:pt x="1361" y="4141"/>
                    <a:pt x="1499" y="4279"/>
                  </a:cubicBezTo>
                  <a:cubicBezTo>
                    <a:pt x="1568" y="4348"/>
                    <a:pt x="1659" y="4383"/>
                    <a:pt x="1749" y="4383"/>
                  </a:cubicBezTo>
                  <a:cubicBezTo>
                    <a:pt x="1839" y="4383"/>
                    <a:pt x="1930" y="4348"/>
                    <a:pt x="1998" y="4279"/>
                  </a:cubicBezTo>
                  <a:lnTo>
                    <a:pt x="2232" y="4046"/>
                  </a:lnTo>
                  <a:lnTo>
                    <a:pt x="3793" y="5606"/>
                  </a:lnTo>
                  <a:cubicBezTo>
                    <a:pt x="4030" y="5844"/>
                    <a:pt x="4347" y="5987"/>
                    <a:pt x="4680" y="6011"/>
                  </a:cubicBezTo>
                  <a:lnTo>
                    <a:pt x="4686" y="6018"/>
                  </a:lnTo>
                  <a:cubicBezTo>
                    <a:pt x="4893" y="6225"/>
                    <a:pt x="5164" y="6328"/>
                    <a:pt x="5435" y="6328"/>
                  </a:cubicBezTo>
                  <a:cubicBezTo>
                    <a:pt x="5707" y="6328"/>
                    <a:pt x="5978" y="6225"/>
                    <a:pt x="6185" y="6018"/>
                  </a:cubicBezTo>
                  <a:cubicBezTo>
                    <a:pt x="6598" y="5604"/>
                    <a:pt x="6598" y="4933"/>
                    <a:pt x="6185" y="4520"/>
                  </a:cubicBezTo>
                  <a:lnTo>
                    <a:pt x="6178" y="4513"/>
                  </a:lnTo>
                  <a:cubicBezTo>
                    <a:pt x="6154" y="4179"/>
                    <a:pt x="6011" y="3863"/>
                    <a:pt x="5773" y="3626"/>
                  </a:cubicBezTo>
                  <a:lnTo>
                    <a:pt x="4213" y="2065"/>
                  </a:lnTo>
                  <a:lnTo>
                    <a:pt x="4445" y="1832"/>
                  </a:lnTo>
                  <a:cubicBezTo>
                    <a:pt x="4584" y="1693"/>
                    <a:pt x="4584" y="1471"/>
                    <a:pt x="4445" y="1333"/>
                  </a:cubicBezTo>
                  <a:cubicBezTo>
                    <a:pt x="4376" y="1264"/>
                    <a:pt x="4286" y="1229"/>
                    <a:pt x="4196" y="1229"/>
                  </a:cubicBezTo>
                  <a:cubicBezTo>
                    <a:pt x="4106" y="1229"/>
                    <a:pt x="4016" y="1264"/>
                    <a:pt x="3947" y="1333"/>
                  </a:cubicBezTo>
                  <a:lnTo>
                    <a:pt x="3713" y="1565"/>
                  </a:lnTo>
                  <a:lnTo>
                    <a:pt x="3498" y="1350"/>
                  </a:lnTo>
                  <a:cubicBezTo>
                    <a:pt x="3434" y="1024"/>
                    <a:pt x="3276" y="729"/>
                    <a:pt x="3037" y="490"/>
                  </a:cubicBezTo>
                  <a:cubicBezTo>
                    <a:pt x="2724" y="163"/>
                    <a:pt x="2286" y="0"/>
                    <a:pt x="1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62"/>
          <p:cNvGrpSpPr/>
          <p:nvPr/>
        </p:nvGrpSpPr>
        <p:grpSpPr>
          <a:xfrm>
            <a:off x="845935" y="2555554"/>
            <a:ext cx="238055" cy="301684"/>
            <a:chOff x="4099335" y="2752461"/>
            <a:chExt cx="284278" cy="360263"/>
          </a:xfrm>
        </p:grpSpPr>
        <p:sp>
          <p:nvSpPr>
            <p:cNvPr id="1099" name="Google Shape;1099;p62"/>
            <p:cNvSpPr/>
            <p:nvPr/>
          </p:nvSpPr>
          <p:spPr>
            <a:xfrm>
              <a:off x="4099335" y="2752461"/>
              <a:ext cx="284278" cy="360263"/>
            </a:xfrm>
            <a:custGeom>
              <a:avLst/>
              <a:gdLst/>
              <a:ahLst/>
              <a:cxnLst/>
              <a:rect l="l" t="t" r="r" b="b"/>
              <a:pathLst>
                <a:path w="9514" h="12057" extrusionOk="0">
                  <a:moveTo>
                    <a:pt x="3250" y="707"/>
                  </a:moveTo>
                  <a:lnTo>
                    <a:pt x="3250" y="1414"/>
                  </a:lnTo>
                  <a:lnTo>
                    <a:pt x="1886" y="1414"/>
                  </a:lnTo>
                  <a:lnTo>
                    <a:pt x="1886" y="707"/>
                  </a:lnTo>
                  <a:close/>
                  <a:moveTo>
                    <a:pt x="3250" y="2121"/>
                  </a:moveTo>
                  <a:lnTo>
                    <a:pt x="3250" y="4900"/>
                  </a:lnTo>
                  <a:lnTo>
                    <a:pt x="1886" y="4900"/>
                  </a:lnTo>
                  <a:lnTo>
                    <a:pt x="1886" y="2121"/>
                  </a:lnTo>
                  <a:close/>
                  <a:moveTo>
                    <a:pt x="3250" y="5604"/>
                  </a:moveTo>
                  <a:lnTo>
                    <a:pt x="3250" y="6007"/>
                  </a:lnTo>
                  <a:cubicBezTo>
                    <a:pt x="3250" y="6072"/>
                    <a:pt x="3197" y="6125"/>
                    <a:pt x="3132" y="6125"/>
                  </a:cubicBezTo>
                  <a:lnTo>
                    <a:pt x="2003" y="6125"/>
                  </a:lnTo>
                  <a:cubicBezTo>
                    <a:pt x="1939" y="6125"/>
                    <a:pt x="1886" y="6072"/>
                    <a:pt x="1886" y="6007"/>
                  </a:cubicBezTo>
                  <a:lnTo>
                    <a:pt x="1886" y="5604"/>
                  </a:lnTo>
                  <a:close/>
                  <a:moveTo>
                    <a:pt x="5534" y="2586"/>
                  </a:moveTo>
                  <a:cubicBezTo>
                    <a:pt x="7106" y="2586"/>
                    <a:pt x="8383" y="3863"/>
                    <a:pt x="8383" y="5435"/>
                  </a:cubicBezTo>
                  <a:lnTo>
                    <a:pt x="8383" y="7354"/>
                  </a:lnTo>
                  <a:cubicBezTo>
                    <a:pt x="8127" y="7225"/>
                    <a:pt x="7824" y="7160"/>
                    <a:pt x="7522" y="7160"/>
                  </a:cubicBezTo>
                  <a:cubicBezTo>
                    <a:pt x="7248" y="7160"/>
                    <a:pt x="6975" y="7214"/>
                    <a:pt x="6736" y="7322"/>
                  </a:cubicBezTo>
                  <a:lnTo>
                    <a:pt x="6736" y="5435"/>
                  </a:lnTo>
                  <a:cubicBezTo>
                    <a:pt x="6734" y="4773"/>
                    <a:pt x="6196" y="4234"/>
                    <a:pt x="5534" y="4234"/>
                  </a:cubicBezTo>
                  <a:lnTo>
                    <a:pt x="3957" y="4234"/>
                  </a:lnTo>
                  <a:lnTo>
                    <a:pt x="3957" y="2586"/>
                  </a:lnTo>
                  <a:close/>
                  <a:moveTo>
                    <a:pt x="7523" y="7871"/>
                  </a:moveTo>
                  <a:cubicBezTo>
                    <a:pt x="8147" y="7871"/>
                    <a:pt x="8771" y="8297"/>
                    <a:pt x="8806" y="9148"/>
                  </a:cubicBezTo>
                  <a:lnTo>
                    <a:pt x="8806" y="11349"/>
                  </a:lnTo>
                  <a:lnTo>
                    <a:pt x="708" y="11349"/>
                  </a:lnTo>
                  <a:lnTo>
                    <a:pt x="708" y="11138"/>
                  </a:lnTo>
                  <a:cubicBezTo>
                    <a:pt x="708" y="10866"/>
                    <a:pt x="929" y="10644"/>
                    <a:pt x="1201" y="10644"/>
                  </a:cubicBezTo>
                  <a:lnTo>
                    <a:pt x="5887" y="10644"/>
                  </a:lnTo>
                  <a:cubicBezTo>
                    <a:pt x="6081" y="10644"/>
                    <a:pt x="6240" y="10487"/>
                    <a:pt x="6240" y="10290"/>
                  </a:cubicBezTo>
                  <a:lnTo>
                    <a:pt x="6240" y="9148"/>
                  </a:lnTo>
                  <a:cubicBezTo>
                    <a:pt x="6276" y="8297"/>
                    <a:pt x="6899" y="7871"/>
                    <a:pt x="7523" y="7871"/>
                  </a:cubicBezTo>
                  <a:close/>
                  <a:moveTo>
                    <a:pt x="1202" y="0"/>
                  </a:moveTo>
                  <a:cubicBezTo>
                    <a:pt x="749" y="17"/>
                    <a:pt x="729" y="660"/>
                    <a:pt x="1180" y="706"/>
                  </a:cubicBezTo>
                  <a:lnTo>
                    <a:pt x="1180" y="6007"/>
                  </a:lnTo>
                  <a:cubicBezTo>
                    <a:pt x="1180" y="6113"/>
                    <a:pt x="1199" y="6211"/>
                    <a:pt x="1235" y="6303"/>
                  </a:cubicBezTo>
                  <a:lnTo>
                    <a:pt x="771" y="6766"/>
                  </a:lnTo>
                  <a:cubicBezTo>
                    <a:pt x="633" y="6905"/>
                    <a:pt x="633" y="7128"/>
                    <a:pt x="771" y="7266"/>
                  </a:cubicBezTo>
                  <a:cubicBezTo>
                    <a:pt x="840" y="7335"/>
                    <a:pt x="931" y="7370"/>
                    <a:pt x="1021" y="7370"/>
                  </a:cubicBezTo>
                  <a:cubicBezTo>
                    <a:pt x="1111" y="7370"/>
                    <a:pt x="1202" y="7335"/>
                    <a:pt x="1271" y="7266"/>
                  </a:cubicBezTo>
                  <a:lnTo>
                    <a:pt x="1747" y="6790"/>
                  </a:lnTo>
                  <a:cubicBezTo>
                    <a:pt x="1827" y="6816"/>
                    <a:pt x="1913" y="6831"/>
                    <a:pt x="2003" y="6831"/>
                  </a:cubicBezTo>
                  <a:lnTo>
                    <a:pt x="2214" y="6831"/>
                  </a:lnTo>
                  <a:lnTo>
                    <a:pt x="2214" y="7370"/>
                  </a:lnTo>
                  <a:cubicBezTo>
                    <a:pt x="2224" y="7604"/>
                    <a:pt x="2396" y="7721"/>
                    <a:pt x="2568" y="7721"/>
                  </a:cubicBezTo>
                  <a:cubicBezTo>
                    <a:pt x="2740" y="7721"/>
                    <a:pt x="2912" y="7604"/>
                    <a:pt x="2921" y="7370"/>
                  </a:cubicBezTo>
                  <a:lnTo>
                    <a:pt x="2921" y="6831"/>
                  </a:lnTo>
                  <a:lnTo>
                    <a:pt x="3132" y="6831"/>
                  </a:lnTo>
                  <a:cubicBezTo>
                    <a:pt x="3222" y="6831"/>
                    <a:pt x="3307" y="6816"/>
                    <a:pt x="3388" y="6790"/>
                  </a:cubicBezTo>
                  <a:lnTo>
                    <a:pt x="3865" y="7266"/>
                  </a:lnTo>
                  <a:cubicBezTo>
                    <a:pt x="3934" y="7335"/>
                    <a:pt x="4024" y="7370"/>
                    <a:pt x="4114" y="7370"/>
                  </a:cubicBezTo>
                  <a:cubicBezTo>
                    <a:pt x="4204" y="7370"/>
                    <a:pt x="4294" y="7335"/>
                    <a:pt x="4364" y="7266"/>
                  </a:cubicBezTo>
                  <a:cubicBezTo>
                    <a:pt x="4503" y="7128"/>
                    <a:pt x="4503" y="6905"/>
                    <a:pt x="4364" y="6766"/>
                  </a:cubicBezTo>
                  <a:lnTo>
                    <a:pt x="3901" y="6303"/>
                  </a:lnTo>
                  <a:cubicBezTo>
                    <a:pt x="3936" y="6211"/>
                    <a:pt x="3956" y="6111"/>
                    <a:pt x="3956" y="6007"/>
                  </a:cubicBezTo>
                  <a:lnTo>
                    <a:pt x="3956" y="4940"/>
                  </a:lnTo>
                  <a:lnTo>
                    <a:pt x="5533" y="4940"/>
                  </a:lnTo>
                  <a:cubicBezTo>
                    <a:pt x="5806" y="4940"/>
                    <a:pt x="6027" y="5161"/>
                    <a:pt x="6027" y="5434"/>
                  </a:cubicBezTo>
                  <a:lnTo>
                    <a:pt x="6027" y="7837"/>
                  </a:lnTo>
                  <a:cubicBezTo>
                    <a:pt x="5853" y="8035"/>
                    <a:pt x="5719" y="8267"/>
                    <a:pt x="5635" y="8523"/>
                  </a:cubicBezTo>
                  <a:lnTo>
                    <a:pt x="590" y="8523"/>
                  </a:lnTo>
                  <a:cubicBezTo>
                    <a:pt x="121" y="8543"/>
                    <a:pt x="121" y="9211"/>
                    <a:pt x="590" y="9230"/>
                  </a:cubicBezTo>
                  <a:lnTo>
                    <a:pt x="5533" y="9230"/>
                  </a:lnTo>
                  <a:lnTo>
                    <a:pt x="5533" y="9937"/>
                  </a:lnTo>
                  <a:lnTo>
                    <a:pt x="1201" y="9937"/>
                  </a:lnTo>
                  <a:cubicBezTo>
                    <a:pt x="540" y="9937"/>
                    <a:pt x="1" y="10477"/>
                    <a:pt x="1" y="11138"/>
                  </a:cubicBezTo>
                  <a:lnTo>
                    <a:pt x="1" y="11703"/>
                  </a:lnTo>
                  <a:cubicBezTo>
                    <a:pt x="1" y="11897"/>
                    <a:pt x="158" y="12056"/>
                    <a:pt x="354" y="12056"/>
                  </a:cubicBezTo>
                  <a:lnTo>
                    <a:pt x="9159" y="12056"/>
                  </a:lnTo>
                  <a:cubicBezTo>
                    <a:pt x="9353" y="12056"/>
                    <a:pt x="9512" y="11898"/>
                    <a:pt x="9512" y="11703"/>
                  </a:cubicBezTo>
                  <a:lnTo>
                    <a:pt x="9512" y="9148"/>
                  </a:lnTo>
                  <a:cubicBezTo>
                    <a:pt x="9513" y="8686"/>
                    <a:pt x="9354" y="8261"/>
                    <a:pt x="9089" y="7923"/>
                  </a:cubicBezTo>
                  <a:lnTo>
                    <a:pt x="9089" y="5435"/>
                  </a:lnTo>
                  <a:cubicBezTo>
                    <a:pt x="9089" y="3475"/>
                    <a:pt x="7495" y="1880"/>
                    <a:pt x="5534" y="1880"/>
                  </a:cubicBezTo>
                  <a:lnTo>
                    <a:pt x="3957" y="1880"/>
                  </a:lnTo>
                  <a:lnTo>
                    <a:pt x="3957" y="706"/>
                  </a:lnTo>
                  <a:cubicBezTo>
                    <a:pt x="4408" y="661"/>
                    <a:pt x="4387" y="18"/>
                    <a:pt x="39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2"/>
            <p:cNvSpPr/>
            <p:nvPr/>
          </p:nvSpPr>
          <p:spPr>
            <a:xfrm>
              <a:off x="4314620" y="3011371"/>
              <a:ext cx="21155" cy="21095"/>
            </a:xfrm>
            <a:custGeom>
              <a:avLst/>
              <a:gdLst/>
              <a:ahLst/>
              <a:cxnLst/>
              <a:rect l="l" t="t" r="r" b="b"/>
              <a:pathLst>
                <a:path w="708" h="706" extrusionOk="0">
                  <a:moveTo>
                    <a:pt x="354" y="0"/>
                  </a:moveTo>
                  <a:cubicBezTo>
                    <a:pt x="159" y="0"/>
                    <a:pt x="0" y="159"/>
                    <a:pt x="0" y="354"/>
                  </a:cubicBezTo>
                  <a:cubicBezTo>
                    <a:pt x="10" y="588"/>
                    <a:pt x="182" y="706"/>
                    <a:pt x="354" y="706"/>
                  </a:cubicBezTo>
                  <a:cubicBezTo>
                    <a:pt x="525" y="706"/>
                    <a:pt x="697" y="588"/>
                    <a:pt x="707" y="354"/>
                  </a:cubicBezTo>
                  <a:cubicBezTo>
                    <a:pt x="707" y="159"/>
                    <a:pt x="548" y="0"/>
                    <a:pt x="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62"/>
          <p:cNvGrpSpPr/>
          <p:nvPr/>
        </p:nvGrpSpPr>
        <p:grpSpPr>
          <a:xfrm>
            <a:off x="814151" y="3672538"/>
            <a:ext cx="301609" cy="301684"/>
            <a:chOff x="5987273" y="2752431"/>
            <a:chExt cx="360174" cy="360263"/>
          </a:xfrm>
        </p:grpSpPr>
        <p:sp>
          <p:nvSpPr>
            <p:cNvPr id="1102" name="Google Shape;1102;p62"/>
            <p:cNvSpPr/>
            <p:nvPr/>
          </p:nvSpPr>
          <p:spPr>
            <a:xfrm>
              <a:off x="5987273" y="2894570"/>
              <a:ext cx="360174" cy="218124"/>
            </a:xfrm>
            <a:custGeom>
              <a:avLst/>
              <a:gdLst/>
              <a:ahLst/>
              <a:cxnLst/>
              <a:rect l="l" t="t" r="r" b="b"/>
              <a:pathLst>
                <a:path w="12054" h="7300" extrusionOk="0">
                  <a:moveTo>
                    <a:pt x="2496" y="707"/>
                  </a:moveTo>
                  <a:lnTo>
                    <a:pt x="2496" y="6592"/>
                  </a:lnTo>
                  <a:lnTo>
                    <a:pt x="707" y="6592"/>
                  </a:lnTo>
                  <a:lnTo>
                    <a:pt x="707" y="707"/>
                  </a:lnTo>
                  <a:close/>
                  <a:moveTo>
                    <a:pt x="8853" y="707"/>
                  </a:moveTo>
                  <a:lnTo>
                    <a:pt x="8853" y="6592"/>
                  </a:lnTo>
                  <a:lnTo>
                    <a:pt x="3202" y="6592"/>
                  </a:lnTo>
                  <a:lnTo>
                    <a:pt x="3202" y="707"/>
                  </a:lnTo>
                  <a:close/>
                  <a:moveTo>
                    <a:pt x="11347" y="707"/>
                  </a:moveTo>
                  <a:lnTo>
                    <a:pt x="11347" y="6592"/>
                  </a:lnTo>
                  <a:lnTo>
                    <a:pt x="9559" y="6592"/>
                  </a:lnTo>
                  <a:lnTo>
                    <a:pt x="9559" y="707"/>
                  </a:lnTo>
                  <a:close/>
                  <a:moveTo>
                    <a:pt x="354" y="0"/>
                  </a:moveTo>
                  <a:cubicBezTo>
                    <a:pt x="159" y="0"/>
                    <a:pt x="0" y="157"/>
                    <a:pt x="0" y="354"/>
                  </a:cubicBezTo>
                  <a:lnTo>
                    <a:pt x="0" y="6946"/>
                  </a:lnTo>
                  <a:cubicBezTo>
                    <a:pt x="0" y="7140"/>
                    <a:pt x="157" y="7299"/>
                    <a:pt x="354" y="7299"/>
                  </a:cubicBezTo>
                  <a:lnTo>
                    <a:pt x="11701" y="7299"/>
                  </a:lnTo>
                  <a:cubicBezTo>
                    <a:pt x="11895" y="7299"/>
                    <a:pt x="12054" y="7141"/>
                    <a:pt x="12054" y="6946"/>
                  </a:cubicBezTo>
                  <a:lnTo>
                    <a:pt x="12054" y="354"/>
                  </a:lnTo>
                  <a:cubicBezTo>
                    <a:pt x="12054" y="158"/>
                    <a:pt x="11895" y="0"/>
                    <a:pt x="1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2"/>
            <p:cNvSpPr/>
            <p:nvPr/>
          </p:nvSpPr>
          <p:spPr>
            <a:xfrm>
              <a:off x="6100189" y="2949519"/>
              <a:ext cx="143424" cy="108136"/>
            </a:xfrm>
            <a:custGeom>
              <a:avLst/>
              <a:gdLst/>
              <a:ahLst/>
              <a:cxnLst/>
              <a:rect l="l" t="t" r="r" b="b"/>
              <a:pathLst>
                <a:path w="4800" h="3619" extrusionOk="0">
                  <a:moveTo>
                    <a:pt x="2723" y="708"/>
                  </a:moveTo>
                  <a:cubicBezTo>
                    <a:pt x="3084" y="708"/>
                    <a:pt x="3424" y="1040"/>
                    <a:pt x="3312" y="1470"/>
                  </a:cubicBezTo>
                  <a:cubicBezTo>
                    <a:pt x="3272" y="1616"/>
                    <a:pt x="3328" y="1769"/>
                    <a:pt x="3454" y="1855"/>
                  </a:cubicBezTo>
                  <a:cubicBezTo>
                    <a:pt x="3834" y="2114"/>
                    <a:pt x="3651" y="2710"/>
                    <a:pt x="3192" y="2711"/>
                  </a:cubicBezTo>
                  <a:cubicBezTo>
                    <a:pt x="3041" y="2711"/>
                    <a:pt x="2900" y="2638"/>
                    <a:pt x="2811" y="2516"/>
                  </a:cubicBezTo>
                  <a:cubicBezTo>
                    <a:pt x="2744" y="2423"/>
                    <a:pt x="2637" y="2369"/>
                    <a:pt x="2525" y="2369"/>
                  </a:cubicBezTo>
                  <a:cubicBezTo>
                    <a:pt x="2503" y="2369"/>
                    <a:pt x="2481" y="2372"/>
                    <a:pt x="2459" y="2376"/>
                  </a:cubicBezTo>
                  <a:cubicBezTo>
                    <a:pt x="2324" y="2401"/>
                    <a:pt x="2217" y="2502"/>
                    <a:pt x="2182" y="2634"/>
                  </a:cubicBezTo>
                  <a:cubicBezTo>
                    <a:pt x="2140" y="2798"/>
                    <a:pt x="1991" y="2914"/>
                    <a:pt x="1821" y="2914"/>
                  </a:cubicBezTo>
                  <a:cubicBezTo>
                    <a:pt x="1820" y="2914"/>
                    <a:pt x="1818" y="2914"/>
                    <a:pt x="1816" y="2914"/>
                  </a:cubicBezTo>
                  <a:cubicBezTo>
                    <a:pt x="1557" y="2914"/>
                    <a:pt x="1372" y="2628"/>
                    <a:pt x="1479" y="2393"/>
                  </a:cubicBezTo>
                  <a:cubicBezTo>
                    <a:pt x="1523" y="2294"/>
                    <a:pt x="1518" y="2179"/>
                    <a:pt x="1465" y="2083"/>
                  </a:cubicBezTo>
                  <a:cubicBezTo>
                    <a:pt x="1413" y="1987"/>
                    <a:pt x="1320" y="1922"/>
                    <a:pt x="1213" y="1903"/>
                  </a:cubicBezTo>
                  <a:cubicBezTo>
                    <a:pt x="922" y="1855"/>
                    <a:pt x="710" y="1605"/>
                    <a:pt x="710" y="1309"/>
                  </a:cubicBezTo>
                  <a:cubicBezTo>
                    <a:pt x="710" y="946"/>
                    <a:pt x="1010" y="708"/>
                    <a:pt x="1320" y="708"/>
                  </a:cubicBezTo>
                  <a:cubicBezTo>
                    <a:pt x="1477" y="708"/>
                    <a:pt x="1636" y="770"/>
                    <a:pt x="1760" y="907"/>
                  </a:cubicBezTo>
                  <a:cubicBezTo>
                    <a:pt x="1827" y="984"/>
                    <a:pt x="1924" y="1022"/>
                    <a:pt x="2022" y="1022"/>
                  </a:cubicBezTo>
                  <a:cubicBezTo>
                    <a:pt x="2119" y="1022"/>
                    <a:pt x="2217" y="984"/>
                    <a:pt x="2283" y="907"/>
                  </a:cubicBezTo>
                  <a:cubicBezTo>
                    <a:pt x="2412" y="768"/>
                    <a:pt x="2570" y="708"/>
                    <a:pt x="2723" y="708"/>
                  </a:cubicBezTo>
                  <a:close/>
                  <a:moveTo>
                    <a:pt x="1328" y="0"/>
                  </a:moveTo>
                  <a:cubicBezTo>
                    <a:pt x="646" y="0"/>
                    <a:pt x="0" y="548"/>
                    <a:pt x="6" y="1310"/>
                  </a:cubicBezTo>
                  <a:cubicBezTo>
                    <a:pt x="6" y="1826"/>
                    <a:pt x="301" y="2276"/>
                    <a:pt x="745" y="2489"/>
                  </a:cubicBezTo>
                  <a:cubicBezTo>
                    <a:pt x="715" y="3167"/>
                    <a:pt x="1265" y="3619"/>
                    <a:pt x="1835" y="3619"/>
                  </a:cubicBezTo>
                  <a:cubicBezTo>
                    <a:pt x="2114" y="3619"/>
                    <a:pt x="2397" y="3511"/>
                    <a:pt x="2619" y="3268"/>
                  </a:cubicBezTo>
                  <a:cubicBezTo>
                    <a:pt x="2818" y="3373"/>
                    <a:pt x="3015" y="3420"/>
                    <a:pt x="3202" y="3420"/>
                  </a:cubicBezTo>
                  <a:cubicBezTo>
                    <a:pt x="4136" y="3420"/>
                    <a:pt x="4799" y="2250"/>
                    <a:pt x="4035" y="1425"/>
                  </a:cubicBezTo>
                  <a:cubicBezTo>
                    <a:pt x="4039" y="1387"/>
                    <a:pt x="4042" y="1348"/>
                    <a:pt x="4042" y="1310"/>
                  </a:cubicBezTo>
                  <a:cubicBezTo>
                    <a:pt x="4048" y="548"/>
                    <a:pt x="3402" y="0"/>
                    <a:pt x="2720" y="0"/>
                  </a:cubicBezTo>
                  <a:cubicBezTo>
                    <a:pt x="2484" y="0"/>
                    <a:pt x="2243" y="66"/>
                    <a:pt x="2024" y="210"/>
                  </a:cubicBezTo>
                  <a:cubicBezTo>
                    <a:pt x="1805" y="66"/>
                    <a:pt x="1564" y="0"/>
                    <a:pt x="13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2"/>
            <p:cNvSpPr/>
            <p:nvPr/>
          </p:nvSpPr>
          <p:spPr>
            <a:xfrm>
              <a:off x="6015091" y="2752431"/>
              <a:ext cx="314607" cy="105895"/>
            </a:xfrm>
            <a:custGeom>
              <a:avLst/>
              <a:gdLst/>
              <a:ahLst/>
              <a:cxnLst/>
              <a:rect l="l" t="t" r="r" b="b"/>
              <a:pathLst>
                <a:path w="10529" h="3544" extrusionOk="0">
                  <a:moveTo>
                    <a:pt x="7216" y="1079"/>
                  </a:moveTo>
                  <a:lnTo>
                    <a:pt x="5827" y="2468"/>
                  </a:lnTo>
                  <a:lnTo>
                    <a:pt x="4345" y="2468"/>
                  </a:lnTo>
                  <a:lnTo>
                    <a:pt x="4345" y="1079"/>
                  </a:lnTo>
                  <a:close/>
                  <a:moveTo>
                    <a:pt x="8207" y="1080"/>
                  </a:moveTo>
                  <a:cubicBezTo>
                    <a:pt x="8398" y="1081"/>
                    <a:pt x="8581" y="1163"/>
                    <a:pt x="8712" y="1305"/>
                  </a:cubicBezTo>
                  <a:cubicBezTo>
                    <a:pt x="8778" y="1378"/>
                    <a:pt x="8873" y="1420"/>
                    <a:pt x="8972" y="1420"/>
                  </a:cubicBezTo>
                  <a:lnTo>
                    <a:pt x="9122" y="1420"/>
                  </a:lnTo>
                  <a:cubicBezTo>
                    <a:pt x="9592" y="1439"/>
                    <a:pt x="9592" y="2108"/>
                    <a:pt x="9122" y="2127"/>
                  </a:cubicBezTo>
                  <a:lnTo>
                    <a:pt x="8972" y="2127"/>
                  </a:lnTo>
                  <a:cubicBezTo>
                    <a:pt x="8873" y="2127"/>
                    <a:pt x="8778" y="2168"/>
                    <a:pt x="8712" y="2243"/>
                  </a:cubicBezTo>
                  <a:cubicBezTo>
                    <a:pt x="8580" y="2387"/>
                    <a:pt x="8393" y="2469"/>
                    <a:pt x="8199" y="2469"/>
                  </a:cubicBezTo>
                  <a:lnTo>
                    <a:pt x="6825" y="2469"/>
                  </a:lnTo>
                  <a:lnTo>
                    <a:pt x="8171" y="1123"/>
                  </a:lnTo>
                  <a:cubicBezTo>
                    <a:pt x="8184" y="1110"/>
                    <a:pt x="8196" y="1095"/>
                    <a:pt x="8207" y="1080"/>
                  </a:cubicBezTo>
                  <a:close/>
                  <a:moveTo>
                    <a:pt x="1693" y="797"/>
                  </a:moveTo>
                  <a:cubicBezTo>
                    <a:pt x="1913" y="797"/>
                    <a:pt x="2122" y="869"/>
                    <a:pt x="2294" y="1004"/>
                  </a:cubicBezTo>
                  <a:cubicBezTo>
                    <a:pt x="2357" y="1053"/>
                    <a:pt x="2432" y="1080"/>
                    <a:pt x="2512" y="1080"/>
                  </a:cubicBezTo>
                  <a:lnTo>
                    <a:pt x="3638" y="1080"/>
                  </a:lnTo>
                  <a:lnTo>
                    <a:pt x="3638" y="2469"/>
                  </a:lnTo>
                  <a:lnTo>
                    <a:pt x="2512" y="2469"/>
                  </a:lnTo>
                  <a:cubicBezTo>
                    <a:pt x="2432" y="2469"/>
                    <a:pt x="2355" y="2496"/>
                    <a:pt x="2294" y="2545"/>
                  </a:cubicBezTo>
                  <a:cubicBezTo>
                    <a:pt x="2113" y="2688"/>
                    <a:pt x="1906" y="2752"/>
                    <a:pt x="1703" y="2752"/>
                  </a:cubicBezTo>
                  <a:cubicBezTo>
                    <a:pt x="1196" y="2752"/>
                    <a:pt x="712" y="2351"/>
                    <a:pt x="715" y="1775"/>
                  </a:cubicBezTo>
                  <a:cubicBezTo>
                    <a:pt x="715" y="1235"/>
                    <a:pt x="1155" y="797"/>
                    <a:pt x="1693" y="797"/>
                  </a:cubicBezTo>
                  <a:close/>
                  <a:moveTo>
                    <a:pt x="3990" y="1"/>
                  </a:moveTo>
                  <a:cubicBezTo>
                    <a:pt x="3818" y="1"/>
                    <a:pt x="3646" y="118"/>
                    <a:pt x="3636" y="353"/>
                  </a:cubicBezTo>
                  <a:lnTo>
                    <a:pt x="3636" y="370"/>
                  </a:lnTo>
                  <a:lnTo>
                    <a:pt x="2626" y="370"/>
                  </a:lnTo>
                  <a:cubicBezTo>
                    <a:pt x="2339" y="174"/>
                    <a:pt x="2022" y="86"/>
                    <a:pt x="1711" y="86"/>
                  </a:cubicBezTo>
                  <a:cubicBezTo>
                    <a:pt x="833" y="86"/>
                    <a:pt x="0" y="790"/>
                    <a:pt x="8" y="1771"/>
                  </a:cubicBezTo>
                  <a:cubicBezTo>
                    <a:pt x="10" y="2702"/>
                    <a:pt x="766" y="3456"/>
                    <a:pt x="1693" y="3456"/>
                  </a:cubicBezTo>
                  <a:cubicBezTo>
                    <a:pt x="2029" y="3456"/>
                    <a:pt x="2349" y="3359"/>
                    <a:pt x="2626" y="3174"/>
                  </a:cubicBezTo>
                  <a:lnTo>
                    <a:pt x="3636" y="3174"/>
                  </a:lnTo>
                  <a:lnTo>
                    <a:pt x="3636" y="3191"/>
                  </a:lnTo>
                  <a:cubicBezTo>
                    <a:pt x="3646" y="3426"/>
                    <a:pt x="3818" y="3543"/>
                    <a:pt x="3990" y="3543"/>
                  </a:cubicBezTo>
                  <a:cubicBezTo>
                    <a:pt x="4162" y="3543"/>
                    <a:pt x="4333" y="3426"/>
                    <a:pt x="4343" y="3191"/>
                  </a:cubicBezTo>
                  <a:lnTo>
                    <a:pt x="4343" y="3174"/>
                  </a:lnTo>
                  <a:lnTo>
                    <a:pt x="8199" y="3174"/>
                  </a:lnTo>
                  <a:cubicBezTo>
                    <a:pt x="8535" y="3174"/>
                    <a:pt x="8860" y="3051"/>
                    <a:pt x="9114" y="2832"/>
                  </a:cubicBezTo>
                  <a:lnTo>
                    <a:pt x="9123" y="2832"/>
                  </a:lnTo>
                  <a:cubicBezTo>
                    <a:pt x="10529" y="2772"/>
                    <a:pt x="10528" y="770"/>
                    <a:pt x="9123" y="712"/>
                  </a:cubicBezTo>
                  <a:lnTo>
                    <a:pt x="9114" y="712"/>
                  </a:lnTo>
                  <a:cubicBezTo>
                    <a:pt x="8860" y="493"/>
                    <a:pt x="8535" y="370"/>
                    <a:pt x="8199" y="370"/>
                  </a:cubicBezTo>
                  <a:lnTo>
                    <a:pt x="4343" y="370"/>
                  </a:lnTo>
                  <a:lnTo>
                    <a:pt x="4343" y="353"/>
                  </a:lnTo>
                  <a:cubicBezTo>
                    <a:pt x="4333" y="118"/>
                    <a:pt x="4162"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6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timeline always works well</a:t>
            </a:r>
            <a:endParaRPr/>
          </a:p>
        </p:txBody>
      </p:sp>
      <p:sp>
        <p:nvSpPr>
          <p:cNvPr id="1110" name="Google Shape;1110;p63"/>
          <p:cNvSpPr txBox="1"/>
          <p:nvPr/>
        </p:nvSpPr>
        <p:spPr>
          <a:xfrm flipH="1">
            <a:off x="714609" y="1833819"/>
            <a:ext cx="2546400" cy="48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a:solidFill>
                  <a:schemeClr val="dk1"/>
                </a:solidFill>
                <a:latin typeface="Questrial"/>
                <a:ea typeface="Questrial"/>
                <a:cs typeface="Questrial"/>
                <a:sym typeface="Questrial"/>
              </a:rPr>
              <a:t>Urea synthesis</a:t>
            </a:r>
            <a:endParaRPr sz="2000" b="1">
              <a:solidFill>
                <a:schemeClr val="dk1"/>
              </a:solidFill>
              <a:latin typeface="Questrial"/>
              <a:ea typeface="Questrial"/>
              <a:cs typeface="Questrial"/>
              <a:sym typeface="Questrial"/>
            </a:endParaRPr>
          </a:p>
        </p:txBody>
      </p:sp>
      <p:sp>
        <p:nvSpPr>
          <p:cNvPr id="1111" name="Google Shape;1111;p63"/>
          <p:cNvSpPr txBox="1"/>
          <p:nvPr/>
        </p:nvSpPr>
        <p:spPr>
          <a:xfrm flipH="1">
            <a:off x="714609" y="1342050"/>
            <a:ext cx="2546400" cy="571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Venus is the second planet from the Sun</a:t>
            </a:r>
            <a:endParaRPr>
              <a:solidFill>
                <a:schemeClr val="dk1"/>
              </a:solidFill>
              <a:latin typeface="Albert Sans"/>
              <a:ea typeface="Albert Sans"/>
              <a:cs typeface="Albert Sans"/>
              <a:sym typeface="Albert Sans"/>
            </a:endParaRPr>
          </a:p>
        </p:txBody>
      </p:sp>
      <p:sp>
        <p:nvSpPr>
          <p:cNvPr id="1112" name="Google Shape;1112;p63"/>
          <p:cNvSpPr txBox="1"/>
          <p:nvPr/>
        </p:nvSpPr>
        <p:spPr>
          <a:xfrm flipH="1">
            <a:off x="714609" y="3625601"/>
            <a:ext cx="2546400" cy="484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Questrial"/>
                <a:ea typeface="Questrial"/>
                <a:cs typeface="Questrial"/>
                <a:sym typeface="Questrial"/>
              </a:rPr>
              <a:t>Inheritance</a:t>
            </a:r>
            <a:endParaRPr sz="2000" b="1">
              <a:solidFill>
                <a:schemeClr val="dk1"/>
              </a:solidFill>
              <a:latin typeface="Questrial"/>
              <a:ea typeface="Questrial"/>
              <a:cs typeface="Questrial"/>
              <a:sym typeface="Questrial"/>
            </a:endParaRPr>
          </a:p>
        </p:txBody>
      </p:sp>
      <p:sp>
        <p:nvSpPr>
          <p:cNvPr id="1113" name="Google Shape;1113;p63"/>
          <p:cNvSpPr txBox="1"/>
          <p:nvPr/>
        </p:nvSpPr>
        <p:spPr>
          <a:xfrm flipH="1">
            <a:off x="714609" y="4032202"/>
            <a:ext cx="25464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Mercury is the closest planet to the Sun</a:t>
            </a:r>
            <a:endParaRPr>
              <a:solidFill>
                <a:schemeClr val="dk1"/>
              </a:solidFill>
              <a:latin typeface="Albert Sans"/>
              <a:ea typeface="Albert Sans"/>
              <a:cs typeface="Albert Sans"/>
              <a:sym typeface="Albert Sans"/>
            </a:endParaRPr>
          </a:p>
        </p:txBody>
      </p:sp>
      <p:sp>
        <p:nvSpPr>
          <p:cNvPr id="1114" name="Google Shape;1114;p63"/>
          <p:cNvSpPr txBox="1"/>
          <p:nvPr/>
        </p:nvSpPr>
        <p:spPr>
          <a:xfrm flipH="1">
            <a:off x="3300280" y="1833819"/>
            <a:ext cx="2546400" cy="48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a:solidFill>
                  <a:schemeClr val="dk1"/>
                </a:solidFill>
                <a:latin typeface="Questrial"/>
                <a:ea typeface="Questrial"/>
                <a:cs typeface="Questrial"/>
                <a:sym typeface="Questrial"/>
              </a:rPr>
              <a:t>Double helix DNA</a:t>
            </a:r>
            <a:endParaRPr sz="2000" b="1">
              <a:solidFill>
                <a:schemeClr val="dk1"/>
              </a:solidFill>
              <a:latin typeface="Questrial"/>
              <a:ea typeface="Questrial"/>
              <a:cs typeface="Questrial"/>
              <a:sym typeface="Questrial"/>
            </a:endParaRPr>
          </a:p>
        </p:txBody>
      </p:sp>
      <p:sp>
        <p:nvSpPr>
          <p:cNvPr id="1115" name="Google Shape;1115;p63"/>
          <p:cNvSpPr txBox="1"/>
          <p:nvPr/>
        </p:nvSpPr>
        <p:spPr>
          <a:xfrm flipH="1">
            <a:off x="3300280" y="1342050"/>
            <a:ext cx="2546400" cy="571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Earth is the third planet from the Sun</a:t>
            </a:r>
            <a:endParaRPr>
              <a:solidFill>
                <a:schemeClr val="dk1"/>
              </a:solidFill>
              <a:latin typeface="Albert Sans"/>
              <a:ea typeface="Albert Sans"/>
              <a:cs typeface="Albert Sans"/>
              <a:sym typeface="Albert Sans"/>
            </a:endParaRPr>
          </a:p>
        </p:txBody>
      </p:sp>
      <p:sp>
        <p:nvSpPr>
          <p:cNvPr id="1116" name="Google Shape;1116;p63"/>
          <p:cNvSpPr txBox="1"/>
          <p:nvPr/>
        </p:nvSpPr>
        <p:spPr>
          <a:xfrm flipH="1">
            <a:off x="3300280" y="3625601"/>
            <a:ext cx="2546400" cy="484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Questrial"/>
                <a:ea typeface="Questrial"/>
                <a:cs typeface="Questrial"/>
                <a:sym typeface="Questrial"/>
              </a:rPr>
              <a:t>Sequencing proteins</a:t>
            </a:r>
            <a:endParaRPr sz="2000" b="1">
              <a:solidFill>
                <a:schemeClr val="dk1"/>
              </a:solidFill>
              <a:latin typeface="Questrial"/>
              <a:ea typeface="Questrial"/>
              <a:cs typeface="Questrial"/>
              <a:sym typeface="Questrial"/>
            </a:endParaRPr>
          </a:p>
        </p:txBody>
      </p:sp>
      <p:sp>
        <p:nvSpPr>
          <p:cNvPr id="1117" name="Google Shape;1117;p63"/>
          <p:cNvSpPr txBox="1"/>
          <p:nvPr/>
        </p:nvSpPr>
        <p:spPr>
          <a:xfrm flipH="1">
            <a:off x="3300280" y="4032202"/>
            <a:ext cx="25464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Jupiter is the biggest planet of them all</a:t>
            </a:r>
            <a:endParaRPr>
              <a:solidFill>
                <a:schemeClr val="dk1"/>
              </a:solidFill>
              <a:latin typeface="Albert Sans"/>
              <a:ea typeface="Albert Sans"/>
              <a:cs typeface="Albert Sans"/>
              <a:sym typeface="Albert Sans"/>
            </a:endParaRPr>
          </a:p>
        </p:txBody>
      </p:sp>
      <p:sp>
        <p:nvSpPr>
          <p:cNvPr id="1118" name="Google Shape;1118;p63"/>
          <p:cNvSpPr txBox="1"/>
          <p:nvPr/>
        </p:nvSpPr>
        <p:spPr>
          <a:xfrm flipH="1">
            <a:off x="5885951" y="1833819"/>
            <a:ext cx="2546400" cy="48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a:solidFill>
                  <a:schemeClr val="dk1"/>
                </a:solidFill>
                <a:latin typeface="Questrial"/>
                <a:ea typeface="Questrial"/>
                <a:cs typeface="Questrial"/>
                <a:sym typeface="Questrial"/>
              </a:rPr>
              <a:t>Polymerase chain</a:t>
            </a:r>
            <a:endParaRPr sz="2000" b="1">
              <a:solidFill>
                <a:schemeClr val="dk1"/>
              </a:solidFill>
              <a:latin typeface="Questrial"/>
              <a:ea typeface="Questrial"/>
              <a:cs typeface="Questrial"/>
              <a:sym typeface="Questrial"/>
            </a:endParaRPr>
          </a:p>
        </p:txBody>
      </p:sp>
      <p:sp>
        <p:nvSpPr>
          <p:cNvPr id="1119" name="Google Shape;1119;p63"/>
          <p:cNvSpPr txBox="1"/>
          <p:nvPr/>
        </p:nvSpPr>
        <p:spPr>
          <a:xfrm flipH="1">
            <a:off x="5885951" y="1342050"/>
            <a:ext cx="2546400" cy="571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Saturn was named after a Roman god</a:t>
            </a:r>
            <a:endParaRPr>
              <a:solidFill>
                <a:schemeClr val="dk1"/>
              </a:solidFill>
              <a:latin typeface="Albert Sans"/>
              <a:ea typeface="Albert Sans"/>
              <a:cs typeface="Albert Sans"/>
              <a:sym typeface="Albert Sans"/>
            </a:endParaRPr>
          </a:p>
        </p:txBody>
      </p:sp>
      <p:sp>
        <p:nvSpPr>
          <p:cNvPr id="1120" name="Google Shape;1120;p63"/>
          <p:cNvSpPr txBox="1"/>
          <p:nvPr/>
        </p:nvSpPr>
        <p:spPr>
          <a:xfrm flipH="1">
            <a:off x="5885951" y="3625601"/>
            <a:ext cx="2546400" cy="484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Questrial"/>
                <a:ea typeface="Questrial"/>
                <a:cs typeface="Questrial"/>
                <a:sym typeface="Questrial"/>
              </a:rPr>
              <a:t>CRISPR-Cas9</a:t>
            </a:r>
            <a:endParaRPr sz="2000" b="1">
              <a:solidFill>
                <a:schemeClr val="dk1"/>
              </a:solidFill>
              <a:latin typeface="Questrial"/>
              <a:ea typeface="Questrial"/>
              <a:cs typeface="Questrial"/>
              <a:sym typeface="Questrial"/>
            </a:endParaRPr>
          </a:p>
        </p:txBody>
      </p:sp>
      <p:sp>
        <p:nvSpPr>
          <p:cNvPr id="1121" name="Google Shape;1121;p63"/>
          <p:cNvSpPr txBox="1"/>
          <p:nvPr/>
        </p:nvSpPr>
        <p:spPr>
          <a:xfrm flipH="1">
            <a:off x="5885951" y="4032202"/>
            <a:ext cx="25464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Neptune is the eighth planet from the Sun</a:t>
            </a:r>
            <a:endParaRPr>
              <a:solidFill>
                <a:schemeClr val="dk1"/>
              </a:solidFill>
              <a:latin typeface="Albert Sans"/>
              <a:ea typeface="Albert Sans"/>
              <a:cs typeface="Albert Sans"/>
              <a:sym typeface="Albert Sans"/>
            </a:endParaRPr>
          </a:p>
        </p:txBody>
      </p:sp>
      <p:sp>
        <p:nvSpPr>
          <p:cNvPr id="1122" name="Google Shape;1122;p63"/>
          <p:cNvSpPr txBox="1"/>
          <p:nvPr/>
        </p:nvSpPr>
        <p:spPr>
          <a:xfrm flipH="1">
            <a:off x="1472523" y="2318325"/>
            <a:ext cx="1030500" cy="484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dk2"/>
                </a:solidFill>
                <a:latin typeface="Questrial"/>
                <a:ea typeface="Questrial"/>
                <a:cs typeface="Questrial"/>
                <a:sym typeface="Questrial"/>
              </a:rPr>
              <a:t>1828</a:t>
            </a:r>
            <a:endParaRPr sz="2000" b="1">
              <a:solidFill>
                <a:schemeClr val="dk2"/>
              </a:solidFill>
              <a:latin typeface="Questrial"/>
              <a:ea typeface="Questrial"/>
              <a:cs typeface="Questrial"/>
              <a:sym typeface="Questrial"/>
            </a:endParaRPr>
          </a:p>
        </p:txBody>
      </p:sp>
      <p:sp>
        <p:nvSpPr>
          <p:cNvPr id="1123" name="Google Shape;1123;p63"/>
          <p:cNvSpPr txBox="1"/>
          <p:nvPr/>
        </p:nvSpPr>
        <p:spPr>
          <a:xfrm flipH="1">
            <a:off x="1472523" y="3141100"/>
            <a:ext cx="1030500" cy="484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dk2"/>
                </a:solidFill>
                <a:latin typeface="Questrial"/>
                <a:ea typeface="Questrial"/>
                <a:cs typeface="Questrial"/>
                <a:sym typeface="Questrial"/>
              </a:rPr>
              <a:t>1865</a:t>
            </a:r>
            <a:endParaRPr sz="2000" b="1">
              <a:solidFill>
                <a:schemeClr val="dk2"/>
              </a:solidFill>
              <a:latin typeface="Questrial"/>
              <a:ea typeface="Questrial"/>
              <a:cs typeface="Questrial"/>
              <a:sym typeface="Questrial"/>
            </a:endParaRPr>
          </a:p>
        </p:txBody>
      </p:sp>
      <p:sp>
        <p:nvSpPr>
          <p:cNvPr id="1124" name="Google Shape;1124;p63"/>
          <p:cNvSpPr txBox="1"/>
          <p:nvPr/>
        </p:nvSpPr>
        <p:spPr>
          <a:xfrm flipH="1">
            <a:off x="4058230" y="2318325"/>
            <a:ext cx="1030500" cy="484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dk2"/>
                </a:solidFill>
                <a:latin typeface="Questrial"/>
                <a:ea typeface="Questrial"/>
                <a:cs typeface="Questrial"/>
                <a:sym typeface="Questrial"/>
              </a:rPr>
              <a:t>1953</a:t>
            </a:r>
            <a:endParaRPr sz="2000" b="1">
              <a:solidFill>
                <a:schemeClr val="dk2"/>
              </a:solidFill>
              <a:latin typeface="Questrial"/>
              <a:ea typeface="Questrial"/>
              <a:cs typeface="Questrial"/>
              <a:sym typeface="Questrial"/>
            </a:endParaRPr>
          </a:p>
        </p:txBody>
      </p:sp>
      <p:sp>
        <p:nvSpPr>
          <p:cNvPr id="1125" name="Google Shape;1125;p63"/>
          <p:cNvSpPr txBox="1"/>
          <p:nvPr/>
        </p:nvSpPr>
        <p:spPr>
          <a:xfrm flipH="1">
            <a:off x="4058230" y="3141100"/>
            <a:ext cx="1030500" cy="484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dk2"/>
                </a:solidFill>
                <a:latin typeface="Questrial"/>
                <a:ea typeface="Questrial"/>
                <a:cs typeface="Questrial"/>
                <a:sym typeface="Questrial"/>
              </a:rPr>
              <a:t>1977</a:t>
            </a:r>
            <a:endParaRPr sz="2000" b="1">
              <a:solidFill>
                <a:schemeClr val="dk2"/>
              </a:solidFill>
              <a:latin typeface="Questrial"/>
              <a:ea typeface="Questrial"/>
              <a:cs typeface="Questrial"/>
              <a:sym typeface="Questrial"/>
            </a:endParaRPr>
          </a:p>
        </p:txBody>
      </p:sp>
      <p:sp>
        <p:nvSpPr>
          <p:cNvPr id="1126" name="Google Shape;1126;p63"/>
          <p:cNvSpPr txBox="1"/>
          <p:nvPr/>
        </p:nvSpPr>
        <p:spPr>
          <a:xfrm flipH="1">
            <a:off x="6643901" y="2318325"/>
            <a:ext cx="1030500" cy="484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dk2"/>
                </a:solidFill>
                <a:latin typeface="Questrial"/>
                <a:ea typeface="Questrial"/>
                <a:cs typeface="Questrial"/>
                <a:sym typeface="Questrial"/>
              </a:rPr>
              <a:t>1985</a:t>
            </a:r>
            <a:endParaRPr sz="2000" b="1">
              <a:solidFill>
                <a:schemeClr val="dk2"/>
              </a:solidFill>
              <a:latin typeface="Questrial"/>
              <a:ea typeface="Questrial"/>
              <a:cs typeface="Questrial"/>
              <a:sym typeface="Questrial"/>
            </a:endParaRPr>
          </a:p>
        </p:txBody>
      </p:sp>
      <p:sp>
        <p:nvSpPr>
          <p:cNvPr id="1127" name="Google Shape;1127;p63"/>
          <p:cNvSpPr txBox="1"/>
          <p:nvPr/>
        </p:nvSpPr>
        <p:spPr>
          <a:xfrm flipH="1">
            <a:off x="6643901" y="3141100"/>
            <a:ext cx="1030500" cy="484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dk2"/>
                </a:solidFill>
                <a:latin typeface="Questrial"/>
                <a:ea typeface="Questrial"/>
                <a:cs typeface="Questrial"/>
                <a:sym typeface="Questrial"/>
              </a:rPr>
              <a:t>2012</a:t>
            </a:r>
            <a:endParaRPr sz="2000" b="1">
              <a:solidFill>
                <a:schemeClr val="dk2"/>
              </a:solidFill>
              <a:latin typeface="Questrial"/>
              <a:ea typeface="Questrial"/>
              <a:cs typeface="Questrial"/>
              <a:sym typeface="Questrial"/>
            </a:endParaRPr>
          </a:p>
        </p:txBody>
      </p:sp>
      <p:cxnSp>
        <p:nvCxnSpPr>
          <p:cNvPr id="1128" name="Google Shape;1128;p63"/>
          <p:cNvCxnSpPr>
            <a:stCxn id="1122" idx="2"/>
            <a:endCxn id="1123" idx="0"/>
          </p:cNvCxnSpPr>
          <p:nvPr/>
        </p:nvCxnSpPr>
        <p:spPr>
          <a:xfrm>
            <a:off x="1987773" y="2802825"/>
            <a:ext cx="0" cy="338400"/>
          </a:xfrm>
          <a:prstGeom prst="straightConnector1">
            <a:avLst/>
          </a:prstGeom>
          <a:noFill/>
          <a:ln w="9525" cap="flat" cmpd="sng">
            <a:solidFill>
              <a:schemeClr val="dk1"/>
            </a:solidFill>
            <a:prstDash val="solid"/>
            <a:round/>
            <a:headEnd type="none" w="med" len="med"/>
            <a:tailEnd type="none" w="med" len="med"/>
          </a:ln>
        </p:spPr>
      </p:cxnSp>
      <p:cxnSp>
        <p:nvCxnSpPr>
          <p:cNvPr id="1129" name="Google Shape;1129;p63"/>
          <p:cNvCxnSpPr>
            <a:stCxn id="1123" idx="1"/>
            <a:endCxn id="1124" idx="3"/>
          </p:cNvCxnSpPr>
          <p:nvPr/>
        </p:nvCxnSpPr>
        <p:spPr>
          <a:xfrm rot="10800000" flipH="1">
            <a:off x="2503023" y="2560450"/>
            <a:ext cx="1555200" cy="8229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130" name="Google Shape;1130;p63"/>
          <p:cNvCxnSpPr>
            <a:stCxn id="1124" idx="2"/>
            <a:endCxn id="1125" idx="0"/>
          </p:cNvCxnSpPr>
          <p:nvPr/>
        </p:nvCxnSpPr>
        <p:spPr>
          <a:xfrm>
            <a:off x="4573480" y="2802825"/>
            <a:ext cx="0" cy="338400"/>
          </a:xfrm>
          <a:prstGeom prst="straightConnector1">
            <a:avLst/>
          </a:prstGeom>
          <a:noFill/>
          <a:ln w="9525" cap="flat" cmpd="sng">
            <a:solidFill>
              <a:schemeClr val="dk1"/>
            </a:solidFill>
            <a:prstDash val="solid"/>
            <a:round/>
            <a:headEnd type="none" w="med" len="med"/>
            <a:tailEnd type="none" w="med" len="med"/>
          </a:ln>
        </p:spPr>
      </p:cxnSp>
      <p:cxnSp>
        <p:nvCxnSpPr>
          <p:cNvPr id="1131" name="Google Shape;1131;p63"/>
          <p:cNvCxnSpPr>
            <a:stCxn id="1125" idx="1"/>
            <a:endCxn id="1126" idx="3"/>
          </p:cNvCxnSpPr>
          <p:nvPr/>
        </p:nvCxnSpPr>
        <p:spPr>
          <a:xfrm rot="10800000" flipH="1">
            <a:off x="5088730" y="2560450"/>
            <a:ext cx="1555200" cy="822900"/>
          </a:xfrm>
          <a:prstGeom prst="bentConnector3">
            <a:avLst>
              <a:gd name="adj1" fmla="val 49999"/>
            </a:avLst>
          </a:prstGeom>
          <a:noFill/>
          <a:ln w="9525" cap="flat" cmpd="sng">
            <a:solidFill>
              <a:schemeClr val="dk1"/>
            </a:solidFill>
            <a:prstDash val="solid"/>
            <a:round/>
            <a:headEnd type="none" w="med" len="med"/>
            <a:tailEnd type="none" w="med" len="med"/>
          </a:ln>
        </p:spPr>
      </p:cxnSp>
      <p:cxnSp>
        <p:nvCxnSpPr>
          <p:cNvPr id="1132" name="Google Shape;1132;p63"/>
          <p:cNvCxnSpPr>
            <a:stCxn id="1126" idx="2"/>
            <a:endCxn id="1127" idx="0"/>
          </p:cNvCxnSpPr>
          <p:nvPr/>
        </p:nvCxnSpPr>
        <p:spPr>
          <a:xfrm>
            <a:off x="7159151" y="2802825"/>
            <a:ext cx="0" cy="338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6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Types of carbohydrates</a:t>
            </a:r>
            <a:endParaRPr/>
          </a:p>
        </p:txBody>
      </p:sp>
      <p:sp>
        <p:nvSpPr>
          <p:cNvPr id="1138" name="Google Shape;1138;p64"/>
          <p:cNvSpPr/>
          <p:nvPr/>
        </p:nvSpPr>
        <p:spPr>
          <a:xfrm>
            <a:off x="3288122" y="1208913"/>
            <a:ext cx="2805900" cy="4572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Questrial"/>
                <a:ea typeface="Questrial"/>
                <a:cs typeface="Questrial"/>
                <a:sym typeface="Questrial"/>
              </a:rPr>
              <a:t>Carbohydrates</a:t>
            </a:r>
            <a:endParaRPr sz="2000" b="1">
              <a:solidFill>
                <a:schemeClr val="dk2"/>
              </a:solidFill>
              <a:latin typeface="Questrial"/>
              <a:ea typeface="Questrial"/>
              <a:cs typeface="Questrial"/>
              <a:sym typeface="Questrial"/>
            </a:endParaRPr>
          </a:p>
        </p:txBody>
      </p:sp>
      <p:sp>
        <p:nvSpPr>
          <p:cNvPr id="1139" name="Google Shape;1139;p64"/>
          <p:cNvSpPr/>
          <p:nvPr/>
        </p:nvSpPr>
        <p:spPr>
          <a:xfrm>
            <a:off x="1869326" y="2053463"/>
            <a:ext cx="2153400" cy="4572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Questrial"/>
                <a:ea typeface="Questrial"/>
                <a:cs typeface="Questrial"/>
                <a:sym typeface="Questrial"/>
              </a:rPr>
              <a:t>Simple</a:t>
            </a:r>
            <a:endParaRPr sz="2000" b="1">
              <a:solidFill>
                <a:schemeClr val="dk2"/>
              </a:solidFill>
              <a:latin typeface="Questrial"/>
              <a:ea typeface="Questrial"/>
              <a:cs typeface="Questrial"/>
              <a:sym typeface="Questrial"/>
            </a:endParaRPr>
          </a:p>
        </p:txBody>
      </p:sp>
      <p:sp>
        <p:nvSpPr>
          <p:cNvPr id="1140" name="Google Shape;1140;p64"/>
          <p:cNvSpPr/>
          <p:nvPr/>
        </p:nvSpPr>
        <p:spPr>
          <a:xfrm>
            <a:off x="5359417" y="2053463"/>
            <a:ext cx="2153400" cy="4572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Questrial"/>
                <a:ea typeface="Questrial"/>
                <a:cs typeface="Questrial"/>
                <a:sym typeface="Questrial"/>
              </a:rPr>
              <a:t>Complex</a:t>
            </a:r>
            <a:endParaRPr sz="2000" b="1">
              <a:solidFill>
                <a:schemeClr val="dk2"/>
              </a:solidFill>
              <a:latin typeface="Questrial"/>
              <a:ea typeface="Questrial"/>
              <a:cs typeface="Questrial"/>
              <a:sym typeface="Questrial"/>
            </a:endParaRPr>
          </a:p>
        </p:txBody>
      </p:sp>
      <p:sp>
        <p:nvSpPr>
          <p:cNvPr id="1141" name="Google Shape;1141;p64"/>
          <p:cNvSpPr/>
          <p:nvPr/>
        </p:nvSpPr>
        <p:spPr>
          <a:xfrm>
            <a:off x="5604067" y="4031288"/>
            <a:ext cx="1664100" cy="4572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Questrial"/>
                <a:ea typeface="Questrial"/>
                <a:cs typeface="Questrial"/>
                <a:sym typeface="Questrial"/>
              </a:rPr>
              <a:t>Starch</a:t>
            </a:r>
            <a:endParaRPr b="1">
              <a:solidFill>
                <a:schemeClr val="dk2"/>
              </a:solidFill>
              <a:latin typeface="Questrial"/>
              <a:ea typeface="Questrial"/>
              <a:cs typeface="Questrial"/>
              <a:sym typeface="Questrial"/>
            </a:endParaRPr>
          </a:p>
        </p:txBody>
      </p:sp>
      <p:sp>
        <p:nvSpPr>
          <p:cNvPr id="1142" name="Google Shape;1142;p64"/>
          <p:cNvSpPr/>
          <p:nvPr/>
        </p:nvSpPr>
        <p:spPr>
          <a:xfrm>
            <a:off x="5604067" y="2688275"/>
            <a:ext cx="1664100" cy="4572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Questrial"/>
                <a:ea typeface="Questrial"/>
                <a:cs typeface="Questrial"/>
                <a:sym typeface="Questrial"/>
              </a:rPr>
              <a:t>Glycogen</a:t>
            </a:r>
            <a:endParaRPr b="1">
              <a:solidFill>
                <a:schemeClr val="dk2"/>
              </a:solidFill>
              <a:latin typeface="Questrial"/>
              <a:ea typeface="Questrial"/>
              <a:cs typeface="Questrial"/>
              <a:sym typeface="Questrial"/>
            </a:endParaRPr>
          </a:p>
        </p:txBody>
      </p:sp>
      <p:sp>
        <p:nvSpPr>
          <p:cNvPr id="1143" name="Google Shape;1143;p64"/>
          <p:cNvSpPr/>
          <p:nvPr/>
        </p:nvSpPr>
        <p:spPr>
          <a:xfrm>
            <a:off x="5604067" y="3359781"/>
            <a:ext cx="1664100" cy="4572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Questrial"/>
                <a:ea typeface="Questrial"/>
                <a:cs typeface="Questrial"/>
                <a:sym typeface="Questrial"/>
              </a:rPr>
              <a:t>Fyber</a:t>
            </a:r>
            <a:endParaRPr b="1">
              <a:solidFill>
                <a:schemeClr val="dk2"/>
              </a:solidFill>
              <a:latin typeface="Questrial"/>
              <a:ea typeface="Questrial"/>
              <a:cs typeface="Questrial"/>
              <a:sym typeface="Questrial"/>
            </a:endParaRPr>
          </a:p>
        </p:txBody>
      </p:sp>
      <p:sp>
        <p:nvSpPr>
          <p:cNvPr id="1144" name="Google Shape;1144;p64"/>
          <p:cNvSpPr/>
          <p:nvPr/>
        </p:nvSpPr>
        <p:spPr>
          <a:xfrm>
            <a:off x="2111876" y="2688275"/>
            <a:ext cx="1668300" cy="4572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Questrial"/>
                <a:ea typeface="Questrial"/>
                <a:cs typeface="Questrial"/>
                <a:sym typeface="Questrial"/>
              </a:rPr>
              <a:t>Monosaccharides</a:t>
            </a:r>
            <a:endParaRPr b="1">
              <a:solidFill>
                <a:schemeClr val="dk2"/>
              </a:solidFill>
              <a:latin typeface="Questrial"/>
              <a:ea typeface="Questrial"/>
              <a:cs typeface="Questrial"/>
              <a:sym typeface="Questrial"/>
            </a:endParaRPr>
          </a:p>
        </p:txBody>
      </p:sp>
      <p:sp>
        <p:nvSpPr>
          <p:cNvPr id="1145" name="Google Shape;1145;p64"/>
          <p:cNvSpPr/>
          <p:nvPr/>
        </p:nvSpPr>
        <p:spPr>
          <a:xfrm>
            <a:off x="2113976" y="3702663"/>
            <a:ext cx="1664100" cy="4572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Questrial"/>
                <a:ea typeface="Questrial"/>
                <a:cs typeface="Questrial"/>
                <a:sym typeface="Questrial"/>
              </a:rPr>
              <a:t>Disaccharide</a:t>
            </a:r>
            <a:endParaRPr b="1">
              <a:solidFill>
                <a:schemeClr val="dk2"/>
              </a:solidFill>
              <a:latin typeface="Questrial"/>
              <a:ea typeface="Questrial"/>
              <a:cs typeface="Questrial"/>
              <a:sym typeface="Questrial"/>
            </a:endParaRPr>
          </a:p>
        </p:txBody>
      </p:sp>
      <p:cxnSp>
        <p:nvCxnSpPr>
          <p:cNvPr id="1146" name="Google Shape;1146;p64"/>
          <p:cNvCxnSpPr>
            <a:stCxn id="1138" idx="2"/>
            <a:endCxn id="1140" idx="0"/>
          </p:cNvCxnSpPr>
          <p:nvPr/>
        </p:nvCxnSpPr>
        <p:spPr>
          <a:xfrm rot="-5400000" flipH="1">
            <a:off x="5369972" y="987213"/>
            <a:ext cx="387300" cy="17451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1147" name="Google Shape;1147;p64"/>
          <p:cNvCxnSpPr>
            <a:stCxn id="1138" idx="2"/>
            <a:endCxn id="1139" idx="0"/>
          </p:cNvCxnSpPr>
          <p:nvPr/>
        </p:nvCxnSpPr>
        <p:spPr>
          <a:xfrm rot="5400000">
            <a:off x="3624872" y="987213"/>
            <a:ext cx="387300" cy="17451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1148" name="Google Shape;1148;p64"/>
          <p:cNvCxnSpPr>
            <a:stCxn id="1140" idx="1"/>
            <a:endCxn id="1142" idx="1"/>
          </p:cNvCxnSpPr>
          <p:nvPr/>
        </p:nvCxnSpPr>
        <p:spPr>
          <a:xfrm>
            <a:off x="5359417" y="2282063"/>
            <a:ext cx="244800" cy="634800"/>
          </a:xfrm>
          <a:prstGeom prst="bentConnector3">
            <a:avLst>
              <a:gd name="adj1" fmla="val -97281"/>
            </a:avLst>
          </a:prstGeom>
          <a:noFill/>
          <a:ln w="9525" cap="flat" cmpd="sng">
            <a:solidFill>
              <a:schemeClr val="dk1"/>
            </a:solidFill>
            <a:prstDash val="solid"/>
            <a:round/>
            <a:headEnd type="none" w="med" len="med"/>
            <a:tailEnd type="none" w="med" len="med"/>
          </a:ln>
        </p:spPr>
      </p:cxnSp>
      <p:cxnSp>
        <p:nvCxnSpPr>
          <p:cNvPr id="1149" name="Google Shape;1149;p64"/>
          <p:cNvCxnSpPr>
            <a:stCxn id="1140" idx="1"/>
            <a:endCxn id="1143" idx="1"/>
          </p:cNvCxnSpPr>
          <p:nvPr/>
        </p:nvCxnSpPr>
        <p:spPr>
          <a:xfrm>
            <a:off x="5359417" y="2282063"/>
            <a:ext cx="244800" cy="1306200"/>
          </a:xfrm>
          <a:prstGeom prst="bentConnector3">
            <a:avLst>
              <a:gd name="adj1" fmla="val -97281"/>
            </a:avLst>
          </a:prstGeom>
          <a:noFill/>
          <a:ln w="9525" cap="flat" cmpd="sng">
            <a:solidFill>
              <a:schemeClr val="dk1"/>
            </a:solidFill>
            <a:prstDash val="solid"/>
            <a:round/>
            <a:headEnd type="none" w="med" len="med"/>
            <a:tailEnd type="none" w="med" len="med"/>
          </a:ln>
        </p:spPr>
      </p:cxnSp>
      <p:cxnSp>
        <p:nvCxnSpPr>
          <p:cNvPr id="1150" name="Google Shape;1150;p64"/>
          <p:cNvCxnSpPr>
            <a:stCxn id="1140" idx="1"/>
            <a:endCxn id="1141" idx="1"/>
          </p:cNvCxnSpPr>
          <p:nvPr/>
        </p:nvCxnSpPr>
        <p:spPr>
          <a:xfrm>
            <a:off x="5359417" y="2282063"/>
            <a:ext cx="244800" cy="1977900"/>
          </a:xfrm>
          <a:prstGeom prst="bentConnector3">
            <a:avLst>
              <a:gd name="adj1" fmla="val -97281"/>
            </a:avLst>
          </a:prstGeom>
          <a:noFill/>
          <a:ln w="9525" cap="flat" cmpd="sng">
            <a:solidFill>
              <a:schemeClr val="dk1"/>
            </a:solidFill>
            <a:prstDash val="solid"/>
            <a:round/>
            <a:headEnd type="none" w="med" len="med"/>
            <a:tailEnd type="none" w="med" len="med"/>
          </a:ln>
        </p:spPr>
      </p:cxnSp>
      <p:cxnSp>
        <p:nvCxnSpPr>
          <p:cNvPr id="1151" name="Google Shape;1151;p64"/>
          <p:cNvCxnSpPr>
            <a:stCxn id="1139" idx="1"/>
            <a:endCxn id="1144" idx="1"/>
          </p:cNvCxnSpPr>
          <p:nvPr/>
        </p:nvCxnSpPr>
        <p:spPr>
          <a:xfrm>
            <a:off x="1869326" y="2282063"/>
            <a:ext cx="242700" cy="634800"/>
          </a:xfrm>
          <a:prstGeom prst="bentConnector3">
            <a:avLst>
              <a:gd name="adj1" fmla="val -98122"/>
            </a:avLst>
          </a:prstGeom>
          <a:noFill/>
          <a:ln w="9525" cap="flat" cmpd="sng">
            <a:solidFill>
              <a:schemeClr val="dk1"/>
            </a:solidFill>
            <a:prstDash val="solid"/>
            <a:round/>
            <a:headEnd type="none" w="med" len="med"/>
            <a:tailEnd type="none" w="med" len="med"/>
          </a:ln>
        </p:spPr>
      </p:cxnSp>
      <p:cxnSp>
        <p:nvCxnSpPr>
          <p:cNvPr id="1152" name="Google Shape;1152;p64"/>
          <p:cNvCxnSpPr>
            <a:stCxn id="1139" idx="1"/>
            <a:endCxn id="1145" idx="1"/>
          </p:cNvCxnSpPr>
          <p:nvPr/>
        </p:nvCxnSpPr>
        <p:spPr>
          <a:xfrm>
            <a:off x="1869326" y="2282063"/>
            <a:ext cx="244800" cy="1649100"/>
          </a:xfrm>
          <a:prstGeom prst="bentConnector3">
            <a:avLst>
              <a:gd name="adj1" fmla="val -97281"/>
            </a:avLst>
          </a:prstGeom>
          <a:noFill/>
          <a:ln w="9525" cap="flat" cmpd="sng">
            <a:solidFill>
              <a:schemeClr val="dk1"/>
            </a:solidFill>
            <a:prstDash val="solid"/>
            <a:round/>
            <a:headEnd type="none" w="med" len="med"/>
            <a:tailEnd type="none" w="med" len="med"/>
          </a:ln>
        </p:spPr>
      </p:cxnSp>
      <p:sp>
        <p:nvSpPr>
          <p:cNvPr id="1153" name="Google Shape;1153;p64"/>
          <p:cNvSpPr txBox="1"/>
          <p:nvPr/>
        </p:nvSpPr>
        <p:spPr>
          <a:xfrm>
            <a:off x="2113976" y="3145463"/>
            <a:ext cx="1664100" cy="33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Glucose, fructose</a:t>
            </a:r>
            <a:endParaRPr>
              <a:solidFill>
                <a:schemeClr val="dk1"/>
              </a:solidFill>
              <a:latin typeface="Albert Sans"/>
              <a:ea typeface="Albert Sans"/>
              <a:cs typeface="Albert Sans"/>
              <a:sym typeface="Albert Sans"/>
            </a:endParaRPr>
          </a:p>
        </p:txBody>
      </p:sp>
      <p:sp>
        <p:nvSpPr>
          <p:cNvPr id="1154" name="Google Shape;1154;p64"/>
          <p:cNvSpPr txBox="1"/>
          <p:nvPr/>
        </p:nvSpPr>
        <p:spPr>
          <a:xfrm>
            <a:off x="2113976" y="4159875"/>
            <a:ext cx="1664100" cy="33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Maltose, sucrose</a:t>
            </a:r>
            <a:endParaRPr>
              <a:solidFill>
                <a:schemeClr val="dk1"/>
              </a:solidFill>
              <a:latin typeface="Albert Sans"/>
              <a:ea typeface="Albert Sans"/>
              <a:cs typeface="Albert Sans"/>
              <a:sym typeface="Albert Sans"/>
            </a:endParaRPr>
          </a:p>
        </p:txBody>
      </p:sp>
      <p:pic>
        <p:nvPicPr>
          <p:cNvPr id="1155" name="Google Shape;1155;p64"/>
          <p:cNvPicPr preferRelativeResize="0"/>
          <p:nvPr/>
        </p:nvPicPr>
        <p:blipFill rotWithShape="1">
          <a:blip r:embed="rId3">
            <a:alphaModFix/>
          </a:blip>
          <a:srcRect l="14285" r="14285"/>
          <a:stretch/>
        </p:blipFill>
        <p:spPr>
          <a:xfrm>
            <a:off x="7639050" y="3359775"/>
            <a:ext cx="1028700" cy="1440175"/>
          </a:xfrm>
          <a:prstGeom prst="rect">
            <a:avLst/>
          </a:prstGeom>
          <a:noFill/>
          <a:ln>
            <a:noFill/>
          </a:ln>
          <a:effectLst>
            <a:outerShdw blurRad="57150" dist="19050" dir="5400000" algn="bl" rotWithShape="0">
              <a:schemeClr val="dk1">
                <a:alpha val="50000"/>
              </a:scheme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6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Characteristics of biomolecules</a:t>
            </a:r>
            <a:endParaRPr/>
          </a:p>
        </p:txBody>
      </p:sp>
      <p:graphicFrame>
        <p:nvGraphicFramePr>
          <p:cNvPr id="1161" name="Google Shape;1161;p65"/>
          <p:cNvGraphicFramePr/>
          <p:nvPr/>
        </p:nvGraphicFramePr>
        <p:xfrm>
          <a:off x="720000" y="1556150"/>
          <a:ext cx="3000000" cy="3000000"/>
        </p:xfrm>
        <a:graphic>
          <a:graphicData uri="http://schemas.openxmlformats.org/drawingml/2006/table">
            <a:tbl>
              <a:tblPr>
                <a:noFill/>
                <a:tableStyleId>{DD79D2C7-F09D-4D81-91C1-D9F1B4CFB29B}</a:tableStyleId>
              </a:tblPr>
              <a:tblGrid>
                <a:gridCol w="1542150">
                  <a:extLst>
                    <a:ext uri="{9D8B030D-6E8A-4147-A177-3AD203B41FA5}">
                      <a16:colId xmlns:a16="http://schemas.microsoft.com/office/drawing/2014/main" val="20000"/>
                    </a:ext>
                  </a:extLst>
                </a:gridCol>
                <a:gridCol w="1325150">
                  <a:extLst>
                    <a:ext uri="{9D8B030D-6E8A-4147-A177-3AD203B41FA5}">
                      <a16:colId xmlns:a16="http://schemas.microsoft.com/office/drawing/2014/main" val="20001"/>
                    </a:ext>
                  </a:extLst>
                </a:gridCol>
                <a:gridCol w="1961725">
                  <a:extLst>
                    <a:ext uri="{9D8B030D-6E8A-4147-A177-3AD203B41FA5}">
                      <a16:colId xmlns:a16="http://schemas.microsoft.com/office/drawing/2014/main" val="20002"/>
                    </a:ext>
                  </a:extLst>
                </a:gridCol>
                <a:gridCol w="1722975">
                  <a:extLst>
                    <a:ext uri="{9D8B030D-6E8A-4147-A177-3AD203B41FA5}">
                      <a16:colId xmlns:a16="http://schemas.microsoft.com/office/drawing/2014/main" val="20003"/>
                    </a:ext>
                  </a:extLst>
                </a:gridCol>
                <a:gridCol w="1158750">
                  <a:extLst>
                    <a:ext uri="{9D8B030D-6E8A-4147-A177-3AD203B41FA5}">
                      <a16:colId xmlns:a16="http://schemas.microsoft.com/office/drawing/2014/main" val="20004"/>
                    </a:ext>
                  </a:extLst>
                </a:gridCol>
              </a:tblGrid>
              <a:tr h="339050">
                <a:tc>
                  <a:txBody>
                    <a:bodyPr/>
                    <a:lstStyle/>
                    <a:p>
                      <a:pPr marL="0" lvl="0" indent="0" algn="l" rtl="0">
                        <a:lnSpc>
                          <a:spcPct val="100000"/>
                        </a:lnSpc>
                        <a:spcBef>
                          <a:spcPts val="0"/>
                        </a:spcBef>
                        <a:spcAft>
                          <a:spcPts val="0"/>
                        </a:spcAft>
                        <a:buNone/>
                      </a:pPr>
                      <a:r>
                        <a:rPr lang="en" sz="1600" b="1">
                          <a:solidFill>
                            <a:schemeClr val="dk1"/>
                          </a:solidFill>
                          <a:latin typeface="Questrial"/>
                          <a:ea typeface="Questrial"/>
                          <a:cs typeface="Questrial"/>
                          <a:sym typeface="Questrial"/>
                        </a:rPr>
                        <a:t>Biomolecule</a:t>
                      </a:r>
                      <a:endParaRPr sz="1600" b="1">
                        <a:solidFill>
                          <a:schemeClr val="dk1"/>
                        </a:solidFill>
                        <a:latin typeface="Questrial"/>
                        <a:ea typeface="Questrial"/>
                        <a:cs typeface="Questrial"/>
                        <a:sym typeface="Questria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lnSpc>
                          <a:spcPct val="100000"/>
                        </a:lnSpc>
                        <a:spcBef>
                          <a:spcPts val="0"/>
                        </a:spcBef>
                        <a:spcAft>
                          <a:spcPts val="0"/>
                        </a:spcAft>
                        <a:buNone/>
                      </a:pPr>
                      <a:r>
                        <a:rPr lang="en" sz="1600" b="1">
                          <a:solidFill>
                            <a:schemeClr val="dk1"/>
                          </a:solidFill>
                          <a:latin typeface="Questrial"/>
                          <a:ea typeface="Questrial"/>
                          <a:cs typeface="Questrial"/>
                          <a:sym typeface="Questrial"/>
                        </a:rPr>
                        <a:t>Type</a:t>
                      </a:r>
                      <a:endParaRPr sz="1600" b="1">
                        <a:solidFill>
                          <a:schemeClr val="dk1"/>
                        </a:solidFill>
                        <a:latin typeface="Questrial"/>
                        <a:ea typeface="Questrial"/>
                        <a:cs typeface="Questrial"/>
                        <a:sym typeface="Quest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lnSpc>
                          <a:spcPct val="100000"/>
                        </a:lnSpc>
                        <a:spcBef>
                          <a:spcPts val="0"/>
                        </a:spcBef>
                        <a:spcAft>
                          <a:spcPts val="0"/>
                        </a:spcAft>
                        <a:buNone/>
                      </a:pPr>
                      <a:r>
                        <a:rPr lang="en" sz="1600" b="1">
                          <a:solidFill>
                            <a:schemeClr val="dk1"/>
                          </a:solidFill>
                          <a:latin typeface="Questrial"/>
                          <a:ea typeface="Questrial"/>
                          <a:cs typeface="Questrial"/>
                          <a:sym typeface="Questrial"/>
                        </a:rPr>
                        <a:t>Classification</a:t>
                      </a:r>
                      <a:endParaRPr sz="1600" b="1">
                        <a:solidFill>
                          <a:schemeClr val="dk1"/>
                        </a:solidFill>
                        <a:latin typeface="Questrial"/>
                        <a:ea typeface="Questrial"/>
                        <a:cs typeface="Questrial"/>
                        <a:sym typeface="Quest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lnSpc>
                          <a:spcPct val="100000"/>
                        </a:lnSpc>
                        <a:spcBef>
                          <a:spcPts val="0"/>
                        </a:spcBef>
                        <a:spcAft>
                          <a:spcPts val="0"/>
                        </a:spcAft>
                        <a:buNone/>
                      </a:pPr>
                      <a:r>
                        <a:rPr lang="en" sz="1600" b="1">
                          <a:solidFill>
                            <a:schemeClr val="dk1"/>
                          </a:solidFill>
                          <a:latin typeface="Questrial"/>
                          <a:ea typeface="Questrial"/>
                          <a:cs typeface="Questrial"/>
                          <a:sym typeface="Questrial"/>
                        </a:rPr>
                        <a:t>Examples</a:t>
                      </a:r>
                      <a:endParaRPr sz="1600" b="1">
                        <a:solidFill>
                          <a:schemeClr val="dk1"/>
                        </a:solidFill>
                        <a:latin typeface="Questrial"/>
                        <a:ea typeface="Questrial"/>
                        <a:cs typeface="Questrial"/>
                        <a:sym typeface="Quest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l" rtl="0">
                        <a:lnSpc>
                          <a:spcPct val="100000"/>
                        </a:lnSpc>
                        <a:spcBef>
                          <a:spcPts val="0"/>
                        </a:spcBef>
                        <a:spcAft>
                          <a:spcPts val="0"/>
                        </a:spcAft>
                        <a:buNone/>
                      </a:pPr>
                      <a:r>
                        <a:rPr lang="en" sz="1600" b="1">
                          <a:solidFill>
                            <a:schemeClr val="dk1"/>
                          </a:solidFill>
                          <a:latin typeface="Questrial"/>
                          <a:ea typeface="Questrial"/>
                          <a:cs typeface="Questrial"/>
                          <a:sym typeface="Questrial"/>
                        </a:rPr>
                        <a:t>Elements</a:t>
                      </a:r>
                      <a:endParaRPr sz="1600" b="1">
                        <a:solidFill>
                          <a:schemeClr val="dk1"/>
                        </a:solidFill>
                        <a:latin typeface="Questrial"/>
                        <a:ea typeface="Questrial"/>
                        <a:cs typeface="Questrial"/>
                        <a:sym typeface="Quest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549100">
                <a:tc>
                  <a:txBody>
                    <a:bodyPr/>
                    <a:lstStyle/>
                    <a:p>
                      <a:pPr marL="0" lvl="0" indent="0" algn="l" rtl="0">
                        <a:lnSpc>
                          <a:spcPct val="100000"/>
                        </a:lnSpc>
                        <a:spcBef>
                          <a:spcPts val="0"/>
                        </a:spcBef>
                        <a:spcAft>
                          <a:spcPts val="0"/>
                        </a:spcAft>
                        <a:buNone/>
                      </a:pPr>
                      <a:r>
                        <a:rPr lang="en" sz="1100" b="1">
                          <a:solidFill>
                            <a:schemeClr val="dk1"/>
                          </a:solidFill>
                          <a:latin typeface="Albert Sans"/>
                          <a:ea typeface="Albert Sans"/>
                          <a:cs typeface="Albert Sans"/>
                          <a:sym typeface="Albert Sans"/>
                        </a:rPr>
                        <a:t>Carbohydrates</a:t>
                      </a:r>
                      <a:endParaRPr sz="1100" b="1">
                        <a:solidFill>
                          <a:schemeClr val="dk1"/>
                        </a:solidFill>
                        <a:latin typeface="Albert Sans"/>
                        <a:ea typeface="Albert Sans"/>
                        <a:cs typeface="Albert Sans"/>
                        <a:sym typeface="Albert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tc>
                  <a:txBody>
                    <a:bodyPr/>
                    <a:lstStyle/>
                    <a:p>
                      <a:pPr marL="0" lvl="0" indent="0" algn="l" rtl="0">
                        <a:lnSpc>
                          <a:spcPct val="100000"/>
                        </a:lnSpc>
                        <a:spcBef>
                          <a:spcPts val="0"/>
                        </a:spcBef>
                        <a:spcAft>
                          <a:spcPts val="0"/>
                        </a:spcAft>
                        <a:buNone/>
                      </a:pPr>
                      <a:r>
                        <a:rPr lang="en" sz="1100">
                          <a:solidFill>
                            <a:schemeClr val="dk1"/>
                          </a:solidFill>
                          <a:latin typeface="Albert Sans"/>
                          <a:ea typeface="Albert Sans"/>
                          <a:cs typeface="Albert Sans"/>
                          <a:sym typeface="Albert Sans"/>
                        </a:rPr>
                        <a:t>Monosaccharides</a:t>
                      </a:r>
                      <a:endParaRPr sz="11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tc>
                  <a:txBody>
                    <a:bodyPr/>
                    <a:lstStyle/>
                    <a:p>
                      <a:pPr marL="0" lvl="0" indent="0" algn="l" rtl="0">
                        <a:lnSpc>
                          <a:spcPct val="100000"/>
                        </a:lnSpc>
                        <a:spcBef>
                          <a:spcPts val="0"/>
                        </a:spcBef>
                        <a:spcAft>
                          <a:spcPts val="0"/>
                        </a:spcAft>
                        <a:buNone/>
                      </a:pPr>
                      <a:r>
                        <a:rPr lang="en" sz="1100">
                          <a:solidFill>
                            <a:schemeClr val="dk1"/>
                          </a:solidFill>
                          <a:latin typeface="Albert Sans"/>
                          <a:ea typeface="Albert Sans"/>
                          <a:cs typeface="Albert Sans"/>
                          <a:sym typeface="Albert Sans"/>
                        </a:rPr>
                        <a:t>Monosaccharides, disaccharides, etc</a:t>
                      </a:r>
                      <a:endParaRPr sz="11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tc>
                  <a:txBody>
                    <a:bodyPr/>
                    <a:lstStyle/>
                    <a:p>
                      <a:pPr marL="0" lvl="0" indent="0" algn="l" rtl="0">
                        <a:lnSpc>
                          <a:spcPct val="100000"/>
                        </a:lnSpc>
                        <a:spcBef>
                          <a:spcPts val="0"/>
                        </a:spcBef>
                        <a:spcAft>
                          <a:spcPts val="0"/>
                        </a:spcAft>
                        <a:buNone/>
                      </a:pPr>
                      <a:r>
                        <a:rPr lang="en" sz="1100">
                          <a:solidFill>
                            <a:schemeClr val="dk1"/>
                          </a:solidFill>
                          <a:latin typeface="Albert Sans"/>
                          <a:ea typeface="Albert Sans"/>
                          <a:cs typeface="Albert Sans"/>
                          <a:sym typeface="Albert Sans"/>
                        </a:rPr>
                        <a:t>Glucose, fructose, sacarose, etc</a:t>
                      </a:r>
                      <a:endParaRPr sz="11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tc>
                  <a:txBody>
                    <a:bodyPr/>
                    <a:lstStyle/>
                    <a:p>
                      <a:pPr marL="0" lvl="0" indent="0" algn="l" rtl="0">
                        <a:lnSpc>
                          <a:spcPct val="100000"/>
                        </a:lnSpc>
                        <a:spcBef>
                          <a:spcPts val="0"/>
                        </a:spcBef>
                        <a:spcAft>
                          <a:spcPts val="0"/>
                        </a:spcAft>
                        <a:buNone/>
                      </a:pPr>
                      <a:r>
                        <a:rPr lang="en" sz="1100">
                          <a:solidFill>
                            <a:schemeClr val="dk1"/>
                          </a:solidFill>
                          <a:latin typeface="Albert Sans"/>
                          <a:ea typeface="Albert Sans"/>
                          <a:cs typeface="Albert Sans"/>
                          <a:sym typeface="Albert Sans"/>
                        </a:rPr>
                        <a:t>C, H, O</a:t>
                      </a:r>
                      <a:endParaRPr sz="11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extLst>
                  <a:ext uri="{0D108BD9-81ED-4DB2-BD59-A6C34878D82A}">
                    <a16:rowId xmlns:a16="http://schemas.microsoft.com/office/drawing/2014/main" val="10001"/>
                  </a:ext>
                </a:extLst>
              </a:tr>
              <a:tr h="549100">
                <a:tc>
                  <a:txBody>
                    <a:bodyPr/>
                    <a:lstStyle/>
                    <a:p>
                      <a:pPr marL="0" lvl="0" indent="0" algn="l" rtl="0">
                        <a:lnSpc>
                          <a:spcPct val="100000"/>
                        </a:lnSpc>
                        <a:spcBef>
                          <a:spcPts val="0"/>
                        </a:spcBef>
                        <a:spcAft>
                          <a:spcPts val="0"/>
                        </a:spcAft>
                        <a:buNone/>
                      </a:pPr>
                      <a:r>
                        <a:rPr lang="en" sz="1100" b="1">
                          <a:solidFill>
                            <a:schemeClr val="dk1"/>
                          </a:solidFill>
                          <a:latin typeface="Albert Sans"/>
                          <a:ea typeface="Albert Sans"/>
                          <a:cs typeface="Albert Sans"/>
                          <a:sym typeface="Albert Sans"/>
                        </a:rPr>
                        <a:t>Lipids</a:t>
                      </a:r>
                      <a:endParaRPr sz="1100" b="1">
                        <a:solidFill>
                          <a:schemeClr val="dk1"/>
                        </a:solidFill>
                        <a:latin typeface="Albert Sans"/>
                        <a:ea typeface="Albert Sans"/>
                        <a:cs typeface="Albert Sans"/>
                        <a:sym typeface="Albert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tc>
                  <a:txBody>
                    <a:bodyPr/>
                    <a:lstStyle/>
                    <a:p>
                      <a:pPr marL="0" lvl="0" indent="0" algn="l" rtl="0">
                        <a:lnSpc>
                          <a:spcPct val="100000"/>
                        </a:lnSpc>
                        <a:spcBef>
                          <a:spcPts val="0"/>
                        </a:spcBef>
                        <a:spcAft>
                          <a:spcPts val="0"/>
                        </a:spcAft>
                        <a:buNone/>
                      </a:pPr>
                      <a:r>
                        <a:rPr lang="en" sz="1100">
                          <a:solidFill>
                            <a:schemeClr val="dk1"/>
                          </a:solidFill>
                          <a:latin typeface="Albert Sans"/>
                          <a:ea typeface="Albert Sans"/>
                          <a:cs typeface="Albert Sans"/>
                          <a:sym typeface="Albert Sans"/>
                        </a:rPr>
                        <a:t>Fatty acids</a:t>
                      </a:r>
                      <a:endParaRPr sz="11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tc>
                  <a:txBody>
                    <a:bodyPr/>
                    <a:lstStyle/>
                    <a:p>
                      <a:pPr marL="0" lvl="0" indent="0" algn="l" rtl="0">
                        <a:lnSpc>
                          <a:spcPct val="100000"/>
                        </a:lnSpc>
                        <a:spcBef>
                          <a:spcPts val="0"/>
                        </a:spcBef>
                        <a:spcAft>
                          <a:spcPts val="0"/>
                        </a:spcAft>
                        <a:buNone/>
                      </a:pPr>
                      <a:r>
                        <a:rPr lang="en" sz="1100">
                          <a:solidFill>
                            <a:schemeClr val="dk1"/>
                          </a:solidFill>
                          <a:latin typeface="Albert Sans"/>
                          <a:ea typeface="Albert Sans"/>
                          <a:cs typeface="Albert Sans"/>
                          <a:sym typeface="Albert Sans"/>
                        </a:rPr>
                        <a:t>Phospholipids, steroids, triglycerides, etc</a:t>
                      </a:r>
                      <a:endParaRPr sz="11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tc>
                  <a:txBody>
                    <a:bodyPr/>
                    <a:lstStyle/>
                    <a:p>
                      <a:pPr marL="0" lvl="0" indent="0" algn="l" rtl="0">
                        <a:lnSpc>
                          <a:spcPct val="100000"/>
                        </a:lnSpc>
                        <a:spcBef>
                          <a:spcPts val="0"/>
                        </a:spcBef>
                        <a:spcAft>
                          <a:spcPts val="0"/>
                        </a:spcAft>
                        <a:buNone/>
                      </a:pPr>
                      <a:r>
                        <a:rPr lang="en" sz="1100">
                          <a:solidFill>
                            <a:schemeClr val="dk1"/>
                          </a:solidFill>
                          <a:latin typeface="Albert Sans"/>
                          <a:ea typeface="Albert Sans"/>
                          <a:cs typeface="Albert Sans"/>
                          <a:sym typeface="Albert Sans"/>
                        </a:rPr>
                        <a:t>Oleic acid, palmitic acid, etc</a:t>
                      </a:r>
                      <a:endParaRPr sz="11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tc>
                  <a:txBody>
                    <a:bodyPr/>
                    <a:lstStyle/>
                    <a:p>
                      <a:pPr marL="0" lvl="0" indent="0" algn="l" rtl="0">
                        <a:lnSpc>
                          <a:spcPct val="100000"/>
                        </a:lnSpc>
                        <a:spcBef>
                          <a:spcPts val="0"/>
                        </a:spcBef>
                        <a:spcAft>
                          <a:spcPts val="0"/>
                        </a:spcAft>
                        <a:buNone/>
                      </a:pPr>
                      <a:r>
                        <a:rPr lang="en" sz="1100">
                          <a:solidFill>
                            <a:schemeClr val="dk1"/>
                          </a:solidFill>
                          <a:latin typeface="Albert Sans"/>
                          <a:ea typeface="Albert Sans"/>
                          <a:cs typeface="Albert Sans"/>
                          <a:sym typeface="Albert Sans"/>
                        </a:rPr>
                        <a:t>C, H, O</a:t>
                      </a:r>
                      <a:endParaRPr sz="11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extLst>
                  <a:ext uri="{0D108BD9-81ED-4DB2-BD59-A6C34878D82A}">
                    <a16:rowId xmlns:a16="http://schemas.microsoft.com/office/drawing/2014/main" val="10002"/>
                  </a:ext>
                </a:extLst>
              </a:tr>
              <a:tr h="414075">
                <a:tc>
                  <a:txBody>
                    <a:bodyPr/>
                    <a:lstStyle/>
                    <a:p>
                      <a:pPr marL="0" lvl="0" indent="0" algn="l" rtl="0">
                        <a:lnSpc>
                          <a:spcPct val="100000"/>
                        </a:lnSpc>
                        <a:spcBef>
                          <a:spcPts val="0"/>
                        </a:spcBef>
                        <a:spcAft>
                          <a:spcPts val="0"/>
                        </a:spcAft>
                        <a:buNone/>
                      </a:pPr>
                      <a:r>
                        <a:rPr lang="en" sz="1100" b="1">
                          <a:solidFill>
                            <a:schemeClr val="dk1"/>
                          </a:solidFill>
                          <a:latin typeface="Albert Sans"/>
                          <a:ea typeface="Albert Sans"/>
                          <a:cs typeface="Albert Sans"/>
                          <a:sym typeface="Albert Sans"/>
                        </a:rPr>
                        <a:t>Proteins</a:t>
                      </a:r>
                      <a:endParaRPr sz="1100" b="1">
                        <a:solidFill>
                          <a:schemeClr val="dk1"/>
                        </a:solidFill>
                        <a:latin typeface="Albert Sans"/>
                        <a:ea typeface="Albert Sans"/>
                        <a:cs typeface="Albert Sans"/>
                        <a:sym typeface="Albert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tc>
                  <a:txBody>
                    <a:bodyPr/>
                    <a:lstStyle/>
                    <a:p>
                      <a:pPr marL="0" lvl="0" indent="0" algn="l" rtl="0">
                        <a:lnSpc>
                          <a:spcPct val="100000"/>
                        </a:lnSpc>
                        <a:spcBef>
                          <a:spcPts val="0"/>
                        </a:spcBef>
                        <a:spcAft>
                          <a:spcPts val="0"/>
                        </a:spcAft>
                        <a:buNone/>
                      </a:pPr>
                      <a:r>
                        <a:rPr lang="en" sz="1100">
                          <a:solidFill>
                            <a:schemeClr val="dk1"/>
                          </a:solidFill>
                          <a:latin typeface="Albert Sans"/>
                          <a:ea typeface="Albert Sans"/>
                          <a:cs typeface="Albert Sans"/>
                          <a:sym typeface="Albert Sans"/>
                        </a:rPr>
                        <a:t>Amino acids</a:t>
                      </a:r>
                      <a:endParaRPr sz="11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tc>
                  <a:txBody>
                    <a:bodyPr/>
                    <a:lstStyle/>
                    <a:p>
                      <a:pPr marL="0" lvl="0" indent="0" algn="l" rtl="0">
                        <a:lnSpc>
                          <a:spcPct val="100000"/>
                        </a:lnSpc>
                        <a:spcBef>
                          <a:spcPts val="0"/>
                        </a:spcBef>
                        <a:spcAft>
                          <a:spcPts val="0"/>
                        </a:spcAft>
                        <a:buNone/>
                      </a:pPr>
                      <a:r>
                        <a:rPr lang="en" sz="1100">
                          <a:solidFill>
                            <a:schemeClr val="dk1"/>
                          </a:solidFill>
                          <a:latin typeface="Albert Sans"/>
                          <a:ea typeface="Albert Sans"/>
                          <a:cs typeface="Albert Sans"/>
                          <a:sym typeface="Albert Sans"/>
                        </a:rPr>
                        <a:t>Fibrous or globular, simple or conjugate</a:t>
                      </a:r>
                      <a:endParaRPr sz="11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tc>
                  <a:txBody>
                    <a:bodyPr/>
                    <a:lstStyle/>
                    <a:p>
                      <a:pPr marL="0" lvl="0" indent="0" algn="l" rtl="0">
                        <a:lnSpc>
                          <a:spcPct val="100000"/>
                        </a:lnSpc>
                        <a:spcBef>
                          <a:spcPts val="0"/>
                        </a:spcBef>
                        <a:spcAft>
                          <a:spcPts val="0"/>
                        </a:spcAft>
                        <a:buNone/>
                      </a:pPr>
                      <a:r>
                        <a:rPr lang="en" sz="1100">
                          <a:solidFill>
                            <a:schemeClr val="dk1"/>
                          </a:solidFill>
                          <a:latin typeface="Albert Sans"/>
                          <a:ea typeface="Albert Sans"/>
                          <a:cs typeface="Albert Sans"/>
                          <a:sym typeface="Albert Sans"/>
                        </a:rPr>
                        <a:t>Keratin, hemoglobin, actin, collagen</a:t>
                      </a:r>
                      <a:endParaRPr sz="11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tc>
                  <a:txBody>
                    <a:bodyPr/>
                    <a:lstStyle/>
                    <a:p>
                      <a:pPr marL="0" lvl="0" indent="0" algn="l" rtl="0">
                        <a:lnSpc>
                          <a:spcPct val="100000"/>
                        </a:lnSpc>
                        <a:spcBef>
                          <a:spcPts val="0"/>
                        </a:spcBef>
                        <a:spcAft>
                          <a:spcPts val="0"/>
                        </a:spcAft>
                        <a:buNone/>
                      </a:pPr>
                      <a:r>
                        <a:rPr lang="en" sz="1100">
                          <a:solidFill>
                            <a:schemeClr val="dk1"/>
                          </a:solidFill>
                          <a:latin typeface="Albert Sans"/>
                          <a:ea typeface="Albert Sans"/>
                          <a:cs typeface="Albert Sans"/>
                          <a:sym typeface="Albert Sans"/>
                        </a:rPr>
                        <a:t>C, H, O, N, S</a:t>
                      </a:r>
                      <a:endParaRPr sz="11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alpha val="21520"/>
                      </a:schemeClr>
                    </a:solidFill>
                  </a:tcPr>
                </a:tc>
                <a:extLst>
                  <a:ext uri="{0D108BD9-81ED-4DB2-BD59-A6C34878D82A}">
                    <a16:rowId xmlns:a16="http://schemas.microsoft.com/office/drawing/2014/main" val="10003"/>
                  </a:ext>
                </a:extLst>
              </a:tr>
              <a:tr h="549100">
                <a:tc>
                  <a:txBody>
                    <a:bodyPr/>
                    <a:lstStyle/>
                    <a:p>
                      <a:pPr marL="0" lvl="0" indent="0" algn="l" rtl="0">
                        <a:lnSpc>
                          <a:spcPct val="100000"/>
                        </a:lnSpc>
                        <a:spcBef>
                          <a:spcPts val="0"/>
                        </a:spcBef>
                        <a:spcAft>
                          <a:spcPts val="0"/>
                        </a:spcAft>
                        <a:buNone/>
                      </a:pPr>
                      <a:r>
                        <a:rPr lang="en" sz="1100" b="1">
                          <a:solidFill>
                            <a:schemeClr val="dk1"/>
                          </a:solidFill>
                          <a:latin typeface="Albert Sans"/>
                          <a:ea typeface="Albert Sans"/>
                          <a:cs typeface="Albert Sans"/>
                          <a:sym typeface="Albert Sans"/>
                        </a:rPr>
                        <a:t>Nucleic acids</a:t>
                      </a:r>
                      <a:endParaRPr sz="1100" b="1">
                        <a:solidFill>
                          <a:schemeClr val="dk1"/>
                        </a:solidFill>
                        <a:latin typeface="Albert Sans"/>
                        <a:ea typeface="Albert Sans"/>
                        <a:cs typeface="Albert Sans"/>
                        <a:sym typeface="Albert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alpha val="21520"/>
                      </a:schemeClr>
                    </a:solidFill>
                  </a:tcPr>
                </a:tc>
                <a:tc>
                  <a:txBody>
                    <a:bodyPr/>
                    <a:lstStyle/>
                    <a:p>
                      <a:pPr marL="0" lvl="0" indent="0" algn="l" rtl="0">
                        <a:lnSpc>
                          <a:spcPct val="100000"/>
                        </a:lnSpc>
                        <a:spcBef>
                          <a:spcPts val="0"/>
                        </a:spcBef>
                        <a:spcAft>
                          <a:spcPts val="0"/>
                        </a:spcAft>
                        <a:buNone/>
                      </a:pPr>
                      <a:r>
                        <a:rPr lang="en" sz="1100">
                          <a:solidFill>
                            <a:schemeClr val="dk1"/>
                          </a:solidFill>
                          <a:latin typeface="Albert Sans"/>
                          <a:ea typeface="Albert Sans"/>
                          <a:cs typeface="Albert Sans"/>
                          <a:sym typeface="Albert Sans"/>
                        </a:rPr>
                        <a:t>Nucleoids</a:t>
                      </a:r>
                      <a:endParaRPr sz="11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alpha val="21520"/>
                      </a:schemeClr>
                    </a:solidFill>
                  </a:tcPr>
                </a:tc>
                <a:tc>
                  <a:txBody>
                    <a:bodyPr/>
                    <a:lstStyle/>
                    <a:p>
                      <a:pPr marL="0" lvl="0" indent="0" algn="l" rtl="0">
                        <a:lnSpc>
                          <a:spcPct val="100000"/>
                        </a:lnSpc>
                        <a:spcBef>
                          <a:spcPts val="0"/>
                        </a:spcBef>
                        <a:spcAft>
                          <a:spcPts val="0"/>
                        </a:spcAft>
                        <a:buNone/>
                      </a:pPr>
                      <a:r>
                        <a:rPr lang="en" sz="1100">
                          <a:solidFill>
                            <a:schemeClr val="dk1"/>
                          </a:solidFill>
                          <a:latin typeface="Albert Sans"/>
                          <a:ea typeface="Albert Sans"/>
                          <a:cs typeface="Albert Sans"/>
                          <a:sym typeface="Albert Sans"/>
                        </a:rPr>
                        <a:t>DNA, RNA</a:t>
                      </a:r>
                      <a:endParaRPr sz="11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alpha val="21520"/>
                      </a:schemeClr>
                    </a:solidFill>
                  </a:tcPr>
                </a:tc>
                <a:tc>
                  <a:txBody>
                    <a:bodyPr/>
                    <a:lstStyle/>
                    <a:p>
                      <a:pPr marL="0" lvl="0" indent="0" algn="l" rtl="0">
                        <a:lnSpc>
                          <a:spcPct val="100000"/>
                        </a:lnSpc>
                        <a:spcBef>
                          <a:spcPts val="0"/>
                        </a:spcBef>
                        <a:spcAft>
                          <a:spcPts val="0"/>
                        </a:spcAft>
                        <a:buNone/>
                      </a:pPr>
                      <a:r>
                        <a:rPr lang="en" sz="1100">
                          <a:solidFill>
                            <a:schemeClr val="dk1"/>
                          </a:solidFill>
                          <a:latin typeface="Albert Sans"/>
                          <a:ea typeface="Albert Sans"/>
                          <a:cs typeface="Albert Sans"/>
                          <a:sym typeface="Albert Sans"/>
                        </a:rPr>
                        <a:t>Adenine, cytosine, guanine, timine, etc</a:t>
                      </a:r>
                      <a:endParaRPr sz="11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alpha val="21520"/>
                      </a:schemeClr>
                    </a:solidFill>
                  </a:tcPr>
                </a:tc>
                <a:tc>
                  <a:txBody>
                    <a:bodyPr/>
                    <a:lstStyle/>
                    <a:p>
                      <a:pPr marL="0" lvl="0" indent="0" algn="l" rtl="0">
                        <a:spcBef>
                          <a:spcPts val="0"/>
                        </a:spcBef>
                        <a:spcAft>
                          <a:spcPts val="0"/>
                        </a:spcAft>
                        <a:buNone/>
                      </a:pPr>
                      <a:r>
                        <a:rPr lang="en" sz="1100">
                          <a:solidFill>
                            <a:schemeClr val="dk1"/>
                          </a:solidFill>
                          <a:latin typeface="Albert Sans"/>
                          <a:ea typeface="Albert Sans"/>
                          <a:cs typeface="Albert Sans"/>
                          <a:sym typeface="Albert Sans"/>
                        </a:rPr>
                        <a:t>C, H, O, N, P</a:t>
                      </a:r>
                      <a:endParaRPr sz="1100">
                        <a:solidFill>
                          <a:schemeClr val="dk1"/>
                        </a:solidFill>
                        <a:latin typeface="Albert Sans"/>
                        <a:ea typeface="Albert Sans"/>
                        <a:cs typeface="Albert Sans"/>
                        <a:sym typeface="Albert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alpha val="21520"/>
                      </a:scheme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6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Most abundant bioelements</a:t>
            </a:r>
            <a:endParaRPr/>
          </a:p>
        </p:txBody>
      </p:sp>
      <p:sp>
        <p:nvSpPr>
          <p:cNvPr id="1167" name="Google Shape;1167;p66"/>
          <p:cNvSpPr txBox="1">
            <a:spLocks noGrp="1"/>
          </p:cNvSpPr>
          <p:nvPr>
            <p:ph type="subTitle" idx="1"/>
          </p:nvPr>
        </p:nvSpPr>
        <p:spPr>
          <a:xfrm>
            <a:off x="2942550" y="1673850"/>
            <a:ext cx="15567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full of iron oxide dust</a:t>
            </a:r>
            <a:endParaRPr/>
          </a:p>
        </p:txBody>
      </p:sp>
      <p:sp>
        <p:nvSpPr>
          <p:cNvPr id="1168" name="Google Shape;1168;p66"/>
          <p:cNvSpPr txBox="1">
            <a:spLocks noGrp="1"/>
          </p:cNvSpPr>
          <p:nvPr>
            <p:ph type="subTitle" idx="2"/>
          </p:nvPr>
        </p:nvSpPr>
        <p:spPr>
          <a:xfrm>
            <a:off x="1300950" y="1673850"/>
            <a:ext cx="16416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Carbon</a:t>
            </a:r>
            <a:endParaRPr/>
          </a:p>
        </p:txBody>
      </p:sp>
      <p:sp>
        <p:nvSpPr>
          <p:cNvPr id="1169" name="Google Shape;1169;p66"/>
          <p:cNvSpPr txBox="1">
            <a:spLocks noGrp="1"/>
          </p:cNvSpPr>
          <p:nvPr>
            <p:ph type="subTitle" idx="3"/>
          </p:nvPr>
        </p:nvSpPr>
        <p:spPr>
          <a:xfrm>
            <a:off x="6874075" y="1673850"/>
            <a:ext cx="15567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has beautiful rings</a:t>
            </a:r>
            <a:endParaRPr/>
          </a:p>
        </p:txBody>
      </p:sp>
      <p:sp>
        <p:nvSpPr>
          <p:cNvPr id="1170" name="Google Shape;1170;p66"/>
          <p:cNvSpPr txBox="1">
            <a:spLocks noGrp="1"/>
          </p:cNvSpPr>
          <p:nvPr>
            <p:ph type="subTitle" idx="4"/>
          </p:nvPr>
        </p:nvSpPr>
        <p:spPr>
          <a:xfrm>
            <a:off x="5232475" y="1673850"/>
            <a:ext cx="16416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Nitrogen</a:t>
            </a:r>
            <a:endParaRPr/>
          </a:p>
        </p:txBody>
      </p:sp>
      <p:sp>
        <p:nvSpPr>
          <p:cNvPr id="1171" name="Google Shape;1171;p66"/>
          <p:cNvSpPr txBox="1">
            <a:spLocks noGrp="1"/>
          </p:cNvSpPr>
          <p:nvPr>
            <p:ph type="subTitle" idx="5"/>
          </p:nvPr>
        </p:nvSpPr>
        <p:spPr>
          <a:xfrm>
            <a:off x="2942550" y="2752347"/>
            <a:ext cx="15567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 is the planet with life</a:t>
            </a:r>
            <a:endParaRPr/>
          </a:p>
        </p:txBody>
      </p:sp>
      <p:sp>
        <p:nvSpPr>
          <p:cNvPr id="1172" name="Google Shape;1172;p66"/>
          <p:cNvSpPr txBox="1">
            <a:spLocks noGrp="1"/>
          </p:cNvSpPr>
          <p:nvPr>
            <p:ph type="subTitle" idx="6"/>
          </p:nvPr>
        </p:nvSpPr>
        <p:spPr>
          <a:xfrm>
            <a:off x="1300950" y="2752347"/>
            <a:ext cx="16416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Hidrogen</a:t>
            </a:r>
            <a:endParaRPr/>
          </a:p>
        </p:txBody>
      </p:sp>
      <p:sp>
        <p:nvSpPr>
          <p:cNvPr id="1173" name="Google Shape;1173;p66"/>
          <p:cNvSpPr txBox="1">
            <a:spLocks noGrp="1"/>
          </p:cNvSpPr>
          <p:nvPr>
            <p:ph type="subTitle" idx="7"/>
          </p:nvPr>
        </p:nvSpPr>
        <p:spPr>
          <a:xfrm>
            <a:off x="6874075" y="2752347"/>
            <a:ext cx="15567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is far away from us</a:t>
            </a:r>
            <a:endParaRPr/>
          </a:p>
        </p:txBody>
      </p:sp>
      <p:sp>
        <p:nvSpPr>
          <p:cNvPr id="1174" name="Google Shape;1174;p66"/>
          <p:cNvSpPr txBox="1">
            <a:spLocks noGrp="1"/>
          </p:cNvSpPr>
          <p:nvPr>
            <p:ph type="subTitle" idx="8"/>
          </p:nvPr>
        </p:nvSpPr>
        <p:spPr>
          <a:xfrm>
            <a:off x="5232475" y="2752347"/>
            <a:ext cx="16416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Phosphorus</a:t>
            </a:r>
            <a:endParaRPr/>
          </a:p>
        </p:txBody>
      </p:sp>
      <p:sp>
        <p:nvSpPr>
          <p:cNvPr id="1175" name="Google Shape;1175;p66"/>
          <p:cNvSpPr txBox="1">
            <a:spLocks noGrp="1"/>
          </p:cNvSpPr>
          <p:nvPr>
            <p:ph type="subTitle" idx="9"/>
          </p:nvPr>
        </p:nvSpPr>
        <p:spPr>
          <a:xfrm>
            <a:off x="2942550" y="3830845"/>
            <a:ext cx="15567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a huge gas giant</a:t>
            </a:r>
            <a:endParaRPr/>
          </a:p>
        </p:txBody>
      </p:sp>
      <p:sp>
        <p:nvSpPr>
          <p:cNvPr id="1176" name="Google Shape;1176;p66"/>
          <p:cNvSpPr txBox="1">
            <a:spLocks noGrp="1"/>
          </p:cNvSpPr>
          <p:nvPr>
            <p:ph type="subTitle" idx="13"/>
          </p:nvPr>
        </p:nvSpPr>
        <p:spPr>
          <a:xfrm>
            <a:off x="1300950" y="3830845"/>
            <a:ext cx="16416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Oxygen</a:t>
            </a:r>
            <a:endParaRPr/>
          </a:p>
        </p:txBody>
      </p:sp>
      <p:sp>
        <p:nvSpPr>
          <p:cNvPr id="1177" name="Google Shape;1177;p66"/>
          <p:cNvSpPr txBox="1">
            <a:spLocks noGrp="1"/>
          </p:cNvSpPr>
          <p:nvPr>
            <p:ph type="subTitle" idx="14"/>
          </p:nvPr>
        </p:nvSpPr>
        <p:spPr>
          <a:xfrm>
            <a:off x="6874075" y="3830845"/>
            <a:ext cx="15567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a very small planet</a:t>
            </a:r>
            <a:endParaRPr/>
          </a:p>
        </p:txBody>
      </p:sp>
      <p:sp>
        <p:nvSpPr>
          <p:cNvPr id="1178" name="Google Shape;1178;p66"/>
          <p:cNvSpPr txBox="1">
            <a:spLocks noGrp="1"/>
          </p:cNvSpPr>
          <p:nvPr>
            <p:ph type="subTitle" idx="15"/>
          </p:nvPr>
        </p:nvSpPr>
        <p:spPr>
          <a:xfrm>
            <a:off x="5232475" y="3830845"/>
            <a:ext cx="16416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Sulfur</a:t>
            </a:r>
            <a:endParaRPr/>
          </a:p>
        </p:txBody>
      </p:sp>
      <p:sp>
        <p:nvSpPr>
          <p:cNvPr id="1179" name="Google Shape;1179;p66"/>
          <p:cNvSpPr/>
          <p:nvPr/>
        </p:nvSpPr>
        <p:spPr>
          <a:xfrm>
            <a:off x="4644743" y="1696733"/>
            <a:ext cx="587735" cy="502927"/>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Questrial"/>
                <a:ea typeface="Questrial"/>
                <a:cs typeface="Questrial"/>
                <a:sym typeface="Questrial"/>
              </a:rPr>
              <a:t>N</a:t>
            </a:r>
            <a:endParaRPr sz="2000" b="1">
              <a:latin typeface="Questrial"/>
              <a:ea typeface="Questrial"/>
              <a:cs typeface="Questrial"/>
              <a:sym typeface="Questrial"/>
            </a:endParaRPr>
          </a:p>
        </p:txBody>
      </p:sp>
      <p:sp>
        <p:nvSpPr>
          <p:cNvPr id="1180" name="Google Shape;1180;p66"/>
          <p:cNvSpPr/>
          <p:nvPr/>
        </p:nvSpPr>
        <p:spPr>
          <a:xfrm>
            <a:off x="4644743" y="3853731"/>
            <a:ext cx="587735" cy="502927"/>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Questrial"/>
                <a:ea typeface="Questrial"/>
                <a:cs typeface="Questrial"/>
                <a:sym typeface="Questrial"/>
              </a:rPr>
              <a:t>S</a:t>
            </a:r>
            <a:endParaRPr sz="2000" b="1">
              <a:latin typeface="Questrial"/>
              <a:ea typeface="Questrial"/>
              <a:cs typeface="Questrial"/>
              <a:sym typeface="Questrial"/>
            </a:endParaRPr>
          </a:p>
        </p:txBody>
      </p:sp>
      <p:sp>
        <p:nvSpPr>
          <p:cNvPr id="1181" name="Google Shape;1181;p66"/>
          <p:cNvSpPr/>
          <p:nvPr/>
        </p:nvSpPr>
        <p:spPr>
          <a:xfrm>
            <a:off x="4644743" y="2775232"/>
            <a:ext cx="587735" cy="502927"/>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Questrial"/>
                <a:ea typeface="Questrial"/>
                <a:cs typeface="Questrial"/>
                <a:sym typeface="Questrial"/>
              </a:rPr>
              <a:t>P</a:t>
            </a:r>
            <a:endParaRPr sz="2000" b="1">
              <a:latin typeface="Questrial"/>
              <a:ea typeface="Questrial"/>
              <a:cs typeface="Questrial"/>
              <a:sym typeface="Questrial"/>
            </a:endParaRPr>
          </a:p>
        </p:txBody>
      </p:sp>
      <p:sp>
        <p:nvSpPr>
          <p:cNvPr id="1182" name="Google Shape;1182;p66"/>
          <p:cNvSpPr/>
          <p:nvPr/>
        </p:nvSpPr>
        <p:spPr>
          <a:xfrm>
            <a:off x="713218" y="1696733"/>
            <a:ext cx="587735" cy="502927"/>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Questrial"/>
                <a:ea typeface="Questrial"/>
                <a:cs typeface="Questrial"/>
                <a:sym typeface="Questrial"/>
              </a:rPr>
              <a:t>C</a:t>
            </a:r>
            <a:endParaRPr sz="2000" b="1">
              <a:solidFill>
                <a:schemeClr val="dk2"/>
              </a:solidFill>
              <a:latin typeface="Questrial"/>
              <a:ea typeface="Questrial"/>
              <a:cs typeface="Questrial"/>
              <a:sym typeface="Questrial"/>
            </a:endParaRPr>
          </a:p>
        </p:txBody>
      </p:sp>
      <p:sp>
        <p:nvSpPr>
          <p:cNvPr id="1183" name="Google Shape;1183;p66"/>
          <p:cNvSpPr/>
          <p:nvPr/>
        </p:nvSpPr>
        <p:spPr>
          <a:xfrm>
            <a:off x="713218" y="2775232"/>
            <a:ext cx="587735" cy="502927"/>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Questrial"/>
                <a:ea typeface="Questrial"/>
                <a:cs typeface="Questrial"/>
                <a:sym typeface="Questrial"/>
              </a:rPr>
              <a:t>H</a:t>
            </a:r>
            <a:endParaRPr sz="2000" b="1">
              <a:latin typeface="Questrial"/>
              <a:ea typeface="Questrial"/>
              <a:cs typeface="Questrial"/>
              <a:sym typeface="Questrial"/>
            </a:endParaRPr>
          </a:p>
        </p:txBody>
      </p:sp>
      <p:sp>
        <p:nvSpPr>
          <p:cNvPr id="1184" name="Google Shape;1184;p66"/>
          <p:cNvSpPr/>
          <p:nvPr/>
        </p:nvSpPr>
        <p:spPr>
          <a:xfrm>
            <a:off x="713218" y="3853731"/>
            <a:ext cx="587735" cy="502927"/>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Questrial"/>
                <a:ea typeface="Questrial"/>
                <a:cs typeface="Questrial"/>
                <a:sym typeface="Questrial"/>
              </a:rPr>
              <a:t>O</a:t>
            </a:r>
            <a:endParaRPr sz="2000" b="1">
              <a:latin typeface="Questrial"/>
              <a:ea typeface="Questrial"/>
              <a:cs typeface="Questrial"/>
              <a:sym typeface="Quest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6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Human body’s elements</a:t>
            </a:r>
            <a:endParaRPr/>
          </a:p>
        </p:txBody>
      </p:sp>
      <p:sp>
        <p:nvSpPr>
          <p:cNvPr id="1190" name="Google Shape;1190;p67"/>
          <p:cNvSpPr txBox="1"/>
          <p:nvPr/>
        </p:nvSpPr>
        <p:spPr>
          <a:xfrm>
            <a:off x="4986100" y="4078300"/>
            <a:ext cx="3444600" cy="525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chemeClr val="dk1"/>
                </a:solidFill>
                <a:latin typeface="Albert Sans"/>
                <a:ea typeface="Albert Sans"/>
                <a:cs typeface="Albert Sans"/>
                <a:sym typeface="Albert Sans"/>
              </a:rPr>
              <a:t>Follow the link in the graph to modify its data and then paste the new one here. </a:t>
            </a:r>
            <a:r>
              <a:rPr lang="en" sz="10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000" b="1" u="sng">
              <a:solidFill>
                <a:schemeClr val="dk1"/>
              </a:solidFill>
              <a:latin typeface="Albert Sans"/>
              <a:ea typeface="Albert Sans"/>
              <a:cs typeface="Albert Sans"/>
              <a:sym typeface="Albert Sans"/>
            </a:endParaRPr>
          </a:p>
        </p:txBody>
      </p:sp>
      <p:sp>
        <p:nvSpPr>
          <p:cNvPr id="1191" name="Google Shape;1191;p67"/>
          <p:cNvSpPr txBox="1">
            <a:spLocks noGrp="1"/>
          </p:cNvSpPr>
          <p:nvPr>
            <p:ph type="title" idx="4294967295"/>
          </p:nvPr>
        </p:nvSpPr>
        <p:spPr>
          <a:xfrm>
            <a:off x="922925" y="1955975"/>
            <a:ext cx="1788300" cy="4845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Hydrogen</a:t>
            </a:r>
            <a:endParaRPr sz="2000"/>
          </a:p>
        </p:txBody>
      </p:sp>
      <p:sp>
        <p:nvSpPr>
          <p:cNvPr id="1192" name="Google Shape;1192;p67"/>
          <p:cNvSpPr txBox="1">
            <a:spLocks noGrp="1"/>
          </p:cNvSpPr>
          <p:nvPr>
            <p:ph type="subTitle" idx="4294967295"/>
          </p:nvPr>
        </p:nvSpPr>
        <p:spPr>
          <a:xfrm>
            <a:off x="922925" y="2364550"/>
            <a:ext cx="17883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Mercury is the smallest planet</a:t>
            </a:r>
            <a:endParaRPr/>
          </a:p>
        </p:txBody>
      </p:sp>
      <p:sp>
        <p:nvSpPr>
          <p:cNvPr id="1193" name="Google Shape;1193;p67"/>
          <p:cNvSpPr txBox="1">
            <a:spLocks noGrp="1"/>
          </p:cNvSpPr>
          <p:nvPr>
            <p:ph type="title" idx="4294967295"/>
          </p:nvPr>
        </p:nvSpPr>
        <p:spPr>
          <a:xfrm>
            <a:off x="922925" y="3622635"/>
            <a:ext cx="1788300" cy="4845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Carbon</a:t>
            </a:r>
            <a:endParaRPr sz="2000"/>
          </a:p>
        </p:txBody>
      </p:sp>
      <p:sp>
        <p:nvSpPr>
          <p:cNvPr id="1194" name="Google Shape;1194;p67"/>
          <p:cNvSpPr txBox="1">
            <a:spLocks noGrp="1"/>
          </p:cNvSpPr>
          <p:nvPr>
            <p:ph type="subTitle" idx="4294967295"/>
          </p:nvPr>
        </p:nvSpPr>
        <p:spPr>
          <a:xfrm>
            <a:off x="922925" y="4031198"/>
            <a:ext cx="17883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Jupiter is the biggest planet</a:t>
            </a:r>
            <a:endParaRPr/>
          </a:p>
        </p:txBody>
      </p:sp>
      <p:sp>
        <p:nvSpPr>
          <p:cNvPr id="1195" name="Google Shape;1195;p67"/>
          <p:cNvSpPr txBox="1">
            <a:spLocks noGrp="1"/>
          </p:cNvSpPr>
          <p:nvPr>
            <p:ph type="title" idx="4294967295"/>
          </p:nvPr>
        </p:nvSpPr>
        <p:spPr>
          <a:xfrm>
            <a:off x="3197809" y="1955975"/>
            <a:ext cx="1788300" cy="4845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Oxygen</a:t>
            </a:r>
            <a:endParaRPr sz="2000"/>
          </a:p>
        </p:txBody>
      </p:sp>
      <p:sp>
        <p:nvSpPr>
          <p:cNvPr id="1196" name="Google Shape;1196;p67"/>
          <p:cNvSpPr txBox="1">
            <a:spLocks noGrp="1"/>
          </p:cNvSpPr>
          <p:nvPr>
            <p:ph type="subTitle" idx="4294967295"/>
          </p:nvPr>
        </p:nvSpPr>
        <p:spPr>
          <a:xfrm>
            <a:off x="3197809" y="2364550"/>
            <a:ext cx="17883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Venus has very high temperatures</a:t>
            </a:r>
            <a:endParaRPr/>
          </a:p>
        </p:txBody>
      </p:sp>
      <p:sp>
        <p:nvSpPr>
          <p:cNvPr id="1197" name="Google Shape;1197;p67"/>
          <p:cNvSpPr txBox="1">
            <a:spLocks noGrp="1"/>
          </p:cNvSpPr>
          <p:nvPr>
            <p:ph type="title" idx="4294967295"/>
          </p:nvPr>
        </p:nvSpPr>
        <p:spPr>
          <a:xfrm>
            <a:off x="3197809" y="3622635"/>
            <a:ext cx="1788300" cy="4845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Others</a:t>
            </a:r>
            <a:endParaRPr sz="2000"/>
          </a:p>
        </p:txBody>
      </p:sp>
      <p:sp>
        <p:nvSpPr>
          <p:cNvPr id="1198" name="Google Shape;1198;p67"/>
          <p:cNvSpPr txBox="1">
            <a:spLocks noGrp="1"/>
          </p:cNvSpPr>
          <p:nvPr>
            <p:ph type="subTitle" idx="4294967295"/>
          </p:nvPr>
        </p:nvSpPr>
        <p:spPr>
          <a:xfrm>
            <a:off x="3197809" y="4031198"/>
            <a:ext cx="17883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Saturn is a gas giant with rings</a:t>
            </a:r>
            <a:endParaRPr/>
          </a:p>
        </p:txBody>
      </p:sp>
      <p:sp>
        <p:nvSpPr>
          <p:cNvPr id="1199" name="Google Shape;1199;p67"/>
          <p:cNvSpPr/>
          <p:nvPr/>
        </p:nvSpPr>
        <p:spPr>
          <a:xfrm>
            <a:off x="713225" y="2074150"/>
            <a:ext cx="209700" cy="20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7"/>
          <p:cNvSpPr/>
          <p:nvPr/>
        </p:nvSpPr>
        <p:spPr>
          <a:xfrm>
            <a:off x="713225" y="3760035"/>
            <a:ext cx="209700" cy="20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7"/>
          <p:cNvSpPr/>
          <p:nvPr/>
        </p:nvSpPr>
        <p:spPr>
          <a:xfrm>
            <a:off x="2988100" y="2074150"/>
            <a:ext cx="209700" cy="209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7"/>
          <p:cNvSpPr/>
          <p:nvPr/>
        </p:nvSpPr>
        <p:spPr>
          <a:xfrm>
            <a:off x="2988100" y="3760035"/>
            <a:ext cx="209700" cy="2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7"/>
          <p:cNvSpPr txBox="1">
            <a:spLocks noGrp="1"/>
          </p:cNvSpPr>
          <p:nvPr>
            <p:ph type="title" idx="4294967295"/>
          </p:nvPr>
        </p:nvSpPr>
        <p:spPr>
          <a:xfrm>
            <a:off x="922925" y="3136075"/>
            <a:ext cx="1066200" cy="4845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2"/>
                </a:solidFill>
              </a:rPr>
              <a:t>7%</a:t>
            </a:r>
            <a:endParaRPr sz="3000">
              <a:solidFill>
                <a:schemeClr val="dk2"/>
              </a:solidFill>
            </a:endParaRPr>
          </a:p>
        </p:txBody>
      </p:sp>
      <p:sp>
        <p:nvSpPr>
          <p:cNvPr id="1204" name="Google Shape;1204;p67"/>
          <p:cNvSpPr txBox="1">
            <a:spLocks noGrp="1"/>
          </p:cNvSpPr>
          <p:nvPr>
            <p:ph type="title" idx="4294967295"/>
          </p:nvPr>
        </p:nvSpPr>
        <p:spPr>
          <a:xfrm>
            <a:off x="3197801" y="3136075"/>
            <a:ext cx="1066200" cy="4845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2"/>
                </a:solidFill>
              </a:rPr>
              <a:t>1%</a:t>
            </a:r>
            <a:endParaRPr sz="3000">
              <a:solidFill>
                <a:schemeClr val="dk2"/>
              </a:solidFill>
            </a:endParaRPr>
          </a:p>
        </p:txBody>
      </p:sp>
      <p:sp>
        <p:nvSpPr>
          <p:cNvPr id="1205" name="Google Shape;1205;p67"/>
          <p:cNvSpPr txBox="1">
            <a:spLocks noGrp="1"/>
          </p:cNvSpPr>
          <p:nvPr>
            <p:ph type="title" idx="4294967295"/>
          </p:nvPr>
        </p:nvSpPr>
        <p:spPr>
          <a:xfrm>
            <a:off x="922925" y="1463638"/>
            <a:ext cx="1066200" cy="4845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2"/>
                </a:solidFill>
              </a:rPr>
              <a:t>63%</a:t>
            </a:r>
            <a:endParaRPr sz="3000">
              <a:solidFill>
                <a:schemeClr val="dk2"/>
              </a:solidFill>
            </a:endParaRPr>
          </a:p>
        </p:txBody>
      </p:sp>
      <p:sp>
        <p:nvSpPr>
          <p:cNvPr id="1206" name="Google Shape;1206;p67"/>
          <p:cNvSpPr txBox="1">
            <a:spLocks noGrp="1"/>
          </p:cNvSpPr>
          <p:nvPr>
            <p:ph type="title" idx="4294967295"/>
          </p:nvPr>
        </p:nvSpPr>
        <p:spPr>
          <a:xfrm>
            <a:off x="3197801" y="1463638"/>
            <a:ext cx="1066200" cy="4845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2"/>
                </a:solidFill>
              </a:rPr>
              <a:t>24%</a:t>
            </a:r>
            <a:endParaRPr sz="3000">
              <a:solidFill>
                <a:schemeClr val="dk2"/>
              </a:solidFill>
            </a:endParaRPr>
          </a:p>
        </p:txBody>
      </p:sp>
      <p:pic>
        <p:nvPicPr>
          <p:cNvPr id="1207" name="Google Shape;1207;p67" title="Chart">
            <a:hlinkClick r:id="rId4"/>
          </p:cNvPr>
          <p:cNvPicPr preferRelativeResize="0"/>
          <p:nvPr/>
        </p:nvPicPr>
        <p:blipFill>
          <a:blip r:embed="rId5">
            <a:alphaModFix/>
          </a:blip>
          <a:stretch>
            <a:fillRect/>
          </a:stretch>
        </p:blipFill>
        <p:spPr>
          <a:xfrm>
            <a:off x="5338297" y="1264600"/>
            <a:ext cx="2740206" cy="2661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6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Multiple choice</a:t>
            </a:r>
            <a:endParaRPr/>
          </a:p>
        </p:txBody>
      </p:sp>
      <p:sp>
        <p:nvSpPr>
          <p:cNvPr id="1213" name="Google Shape;1213;p68"/>
          <p:cNvSpPr txBox="1">
            <a:spLocks noGrp="1"/>
          </p:cNvSpPr>
          <p:nvPr>
            <p:ph type="subTitle" idx="4294967295"/>
          </p:nvPr>
        </p:nvSpPr>
        <p:spPr>
          <a:xfrm>
            <a:off x="713225" y="1274700"/>
            <a:ext cx="7717500" cy="526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Read the following statements, </a:t>
            </a:r>
            <a:r>
              <a:rPr lang="en" b="1"/>
              <a:t>choose the correct option</a:t>
            </a:r>
            <a:r>
              <a:rPr lang="en"/>
              <a:t> and color it in brown using the fill color tool</a:t>
            </a:r>
            <a:endParaRPr/>
          </a:p>
        </p:txBody>
      </p:sp>
      <p:sp>
        <p:nvSpPr>
          <p:cNvPr id="1214" name="Google Shape;1214;p68"/>
          <p:cNvSpPr txBox="1">
            <a:spLocks noGrp="1"/>
          </p:cNvSpPr>
          <p:nvPr>
            <p:ph type="subTitle" idx="4294967295"/>
          </p:nvPr>
        </p:nvSpPr>
        <p:spPr>
          <a:xfrm>
            <a:off x="2215163" y="1953325"/>
            <a:ext cx="54198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Primary biomolecule source of quick and easily accessible energy for living organisms</a:t>
            </a:r>
            <a:endParaRPr/>
          </a:p>
        </p:txBody>
      </p:sp>
      <p:sp>
        <p:nvSpPr>
          <p:cNvPr id="1215" name="Google Shape;1215;p68"/>
          <p:cNvSpPr/>
          <p:nvPr/>
        </p:nvSpPr>
        <p:spPr>
          <a:xfrm>
            <a:off x="2215163" y="2686550"/>
            <a:ext cx="1695600" cy="3690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Questrial"/>
                <a:ea typeface="Questrial"/>
                <a:cs typeface="Questrial"/>
                <a:sym typeface="Questrial"/>
              </a:rPr>
              <a:t>Proteins</a:t>
            </a:r>
            <a:endParaRPr b="1">
              <a:solidFill>
                <a:schemeClr val="dk2"/>
              </a:solidFill>
              <a:latin typeface="Questrial"/>
              <a:ea typeface="Questrial"/>
              <a:cs typeface="Questrial"/>
              <a:sym typeface="Questrial"/>
            </a:endParaRPr>
          </a:p>
        </p:txBody>
      </p:sp>
      <p:sp>
        <p:nvSpPr>
          <p:cNvPr id="1216" name="Google Shape;1216;p68"/>
          <p:cNvSpPr/>
          <p:nvPr/>
        </p:nvSpPr>
        <p:spPr>
          <a:xfrm>
            <a:off x="4077300" y="2686550"/>
            <a:ext cx="1695600" cy="3690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Questrial"/>
                <a:ea typeface="Questrial"/>
                <a:cs typeface="Questrial"/>
                <a:sym typeface="Questrial"/>
              </a:rPr>
              <a:t>Carbohydrates</a:t>
            </a:r>
            <a:endParaRPr b="1">
              <a:solidFill>
                <a:schemeClr val="dk2"/>
              </a:solidFill>
              <a:latin typeface="Questrial"/>
              <a:ea typeface="Questrial"/>
              <a:cs typeface="Questrial"/>
              <a:sym typeface="Questrial"/>
            </a:endParaRPr>
          </a:p>
        </p:txBody>
      </p:sp>
      <p:sp>
        <p:nvSpPr>
          <p:cNvPr id="1217" name="Google Shape;1217;p68"/>
          <p:cNvSpPr/>
          <p:nvPr/>
        </p:nvSpPr>
        <p:spPr>
          <a:xfrm>
            <a:off x="5939438" y="2686550"/>
            <a:ext cx="1695600" cy="3690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Questrial"/>
                <a:ea typeface="Questrial"/>
                <a:cs typeface="Questrial"/>
                <a:sym typeface="Questrial"/>
              </a:rPr>
              <a:t>Nucleic acids</a:t>
            </a:r>
            <a:endParaRPr b="1">
              <a:solidFill>
                <a:schemeClr val="dk2"/>
              </a:solidFill>
              <a:latin typeface="Questrial"/>
              <a:ea typeface="Questrial"/>
              <a:cs typeface="Questrial"/>
              <a:sym typeface="Questrial"/>
            </a:endParaRPr>
          </a:p>
        </p:txBody>
      </p:sp>
      <p:sp>
        <p:nvSpPr>
          <p:cNvPr id="1218" name="Google Shape;1218;p68"/>
          <p:cNvSpPr/>
          <p:nvPr/>
        </p:nvSpPr>
        <p:spPr>
          <a:xfrm>
            <a:off x="1356563" y="1953325"/>
            <a:ext cx="706200" cy="5727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Questrial"/>
                <a:ea typeface="Questrial"/>
                <a:cs typeface="Questrial"/>
                <a:sym typeface="Questrial"/>
              </a:rPr>
              <a:t>I</a:t>
            </a:r>
            <a:endParaRPr sz="2000" b="1">
              <a:solidFill>
                <a:schemeClr val="dk2"/>
              </a:solidFill>
              <a:latin typeface="Questrial"/>
              <a:ea typeface="Questrial"/>
              <a:cs typeface="Questrial"/>
              <a:sym typeface="Questrial"/>
            </a:endParaRPr>
          </a:p>
        </p:txBody>
      </p:sp>
      <p:sp>
        <p:nvSpPr>
          <p:cNvPr id="1219" name="Google Shape;1219;p68"/>
          <p:cNvSpPr txBox="1">
            <a:spLocks noGrp="1"/>
          </p:cNvSpPr>
          <p:nvPr>
            <p:ph type="subTitle" idx="4294967295"/>
          </p:nvPr>
        </p:nvSpPr>
        <p:spPr>
          <a:xfrm>
            <a:off x="2215163" y="3367150"/>
            <a:ext cx="54198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Biomolecule that acts as the hereditary material, storing and transmitting genetic information</a:t>
            </a:r>
            <a:endParaRPr/>
          </a:p>
        </p:txBody>
      </p:sp>
      <p:sp>
        <p:nvSpPr>
          <p:cNvPr id="1220" name="Google Shape;1220;p68"/>
          <p:cNvSpPr/>
          <p:nvPr/>
        </p:nvSpPr>
        <p:spPr>
          <a:xfrm>
            <a:off x="2215163" y="4100375"/>
            <a:ext cx="1695600" cy="3690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Questrial"/>
                <a:ea typeface="Questrial"/>
                <a:cs typeface="Questrial"/>
                <a:sym typeface="Questrial"/>
              </a:rPr>
              <a:t>Proteins</a:t>
            </a:r>
            <a:endParaRPr b="1">
              <a:solidFill>
                <a:schemeClr val="dk2"/>
              </a:solidFill>
              <a:latin typeface="Questrial"/>
              <a:ea typeface="Questrial"/>
              <a:cs typeface="Questrial"/>
              <a:sym typeface="Questrial"/>
            </a:endParaRPr>
          </a:p>
        </p:txBody>
      </p:sp>
      <p:sp>
        <p:nvSpPr>
          <p:cNvPr id="1221" name="Google Shape;1221;p68"/>
          <p:cNvSpPr/>
          <p:nvPr/>
        </p:nvSpPr>
        <p:spPr>
          <a:xfrm>
            <a:off x="4077300" y="4100375"/>
            <a:ext cx="1695600" cy="3690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Questrial"/>
                <a:ea typeface="Questrial"/>
                <a:cs typeface="Questrial"/>
                <a:sym typeface="Questrial"/>
              </a:rPr>
              <a:t>Carbohydrates</a:t>
            </a:r>
            <a:endParaRPr b="1">
              <a:solidFill>
                <a:schemeClr val="dk2"/>
              </a:solidFill>
              <a:latin typeface="Questrial"/>
              <a:ea typeface="Questrial"/>
              <a:cs typeface="Questrial"/>
              <a:sym typeface="Questrial"/>
            </a:endParaRPr>
          </a:p>
        </p:txBody>
      </p:sp>
      <p:sp>
        <p:nvSpPr>
          <p:cNvPr id="1222" name="Google Shape;1222;p68"/>
          <p:cNvSpPr/>
          <p:nvPr/>
        </p:nvSpPr>
        <p:spPr>
          <a:xfrm>
            <a:off x="5939438" y="4100375"/>
            <a:ext cx="1695600" cy="3690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Questrial"/>
                <a:ea typeface="Questrial"/>
                <a:cs typeface="Questrial"/>
                <a:sym typeface="Questrial"/>
              </a:rPr>
              <a:t>Nucleic acids</a:t>
            </a:r>
            <a:endParaRPr b="1">
              <a:solidFill>
                <a:schemeClr val="dk2"/>
              </a:solidFill>
              <a:latin typeface="Questrial"/>
              <a:ea typeface="Questrial"/>
              <a:cs typeface="Questrial"/>
              <a:sym typeface="Questrial"/>
            </a:endParaRPr>
          </a:p>
        </p:txBody>
      </p:sp>
      <p:sp>
        <p:nvSpPr>
          <p:cNvPr id="1223" name="Google Shape;1223;p68"/>
          <p:cNvSpPr/>
          <p:nvPr/>
        </p:nvSpPr>
        <p:spPr>
          <a:xfrm>
            <a:off x="1356563" y="3367150"/>
            <a:ext cx="706200" cy="5727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Questrial"/>
                <a:ea typeface="Questrial"/>
                <a:cs typeface="Questrial"/>
                <a:sym typeface="Questrial"/>
              </a:rPr>
              <a:t>II</a:t>
            </a:r>
            <a:endParaRPr sz="2000" b="1">
              <a:solidFill>
                <a:schemeClr val="dk2"/>
              </a:solidFill>
              <a:latin typeface="Questrial"/>
              <a:ea typeface="Questrial"/>
              <a:cs typeface="Questrial"/>
              <a:sym typeface="Quest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cxnSp>
        <p:nvCxnSpPr>
          <p:cNvPr id="1228" name="Google Shape;1228;p69"/>
          <p:cNvCxnSpPr>
            <a:stCxn id="1229" idx="2"/>
            <a:endCxn id="1230" idx="1"/>
          </p:cNvCxnSpPr>
          <p:nvPr/>
        </p:nvCxnSpPr>
        <p:spPr>
          <a:xfrm rot="-5400000" flipH="1">
            <a:off x="5203925" y="1121388"/>
            <a:ext cx="411900" cy="1634700"/>
          </a:xfrm>
          <a:prstGeom prst="bentConnector2">
            <a:avLst/>
          </a:prstGeom>
          <a:noFill/>
          <a:ln w="9525" cap="flat" cmpd="sng">
            <a:solidFill>
              <a:schemeClr val="dk1"/>
            </a:solidFill>
            <a:prstDash val="solid"/>
            <a:round/>
            <a:headEnd type="none" w="med" len="med"/>
            <a:tailEnd type="none" w="med" len="med"/>
          </a:ln>
        </p:spPr>
      </p:cxnSp>
      <p:cxnSp>
        <p:nvCxnSpPr>
          <p:cNvPr id="1231" name="Google Shape;1231;p69"/>
          <p:cNvCxnSpPr>
            <a:stCxn id="1229" idx="2"/>
            <a:endCxn id="1232" idx="3"/>
          </p:cNvCxnSpPr>
          <p:nvPr/>
        </p:nvCxnSpPr>
        <p:spPr>
          <a:xfrm rot="5400000">
            <a:off x="3569225" y="1121388"/>
            <a:ext cx="411900" cy="1634700"/>
          </a:xfrm>
          <a:prstGeom prst="bentConnector2">
            <a:avLst/>
          </a:prstGeom>
          <a:noFill/>
          <a:ln w="9525" cap="flat" cmpd="sng">
            <a:solidFill>
              <a:schemeClr val="dk1"/>
            </a:solidFill>
            <a:prstDash val="solid"/>
            <a:round/>
            <a:headEnd type="none" w="med" len="med"/>
            <a:tailEnd type="none" w="med" len="med"/>
          </a:ln>
        </p:spPr>
      </p:cxnSp>
      <p:sp>
        <p:nvSpPr>
          <p:cNvPr id="1233" name="Google Shape;1233;p6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DNA and RNA</a:t>
            </a:r>
            <a:endParaRPr/>
          </a:p>
        </p:txBody>
      </p:sp>
      <p:sp>
        <p:nvSpPr>
          <p:cNvPr id="1234" name="Google Shape;1234;p69"/>
          <p:cNvSpPr txBox="1"/>
          <p:nvPr/>
        </p:nvSpPr>
        <p:spPr>
          <a:xfrm flipH="1">
            <a:off x="1080275" y="2799600"/>
            <a:ext cx="3024000" cy="10866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accent3"/>
              </a:buClr>
              <a:buSzPts val="1400"/>
              <a:buFont typeface="Albert Sans"/>
              <a:buChar char="⬣"/>
            </a:pPr>
            <a:r>
              <a:rPr lang="en">
                <a:solidFill>
                  <a:schemeClr val="dk1"/>
                </a:solidFill>
                <a:latin typeface="Albert Sans"/>
                <a:ea typeface="Albert Sans"/>
                <a:cs typeface="Albert Sans"/>
                <a:sym typeface="Albert Sans"/>
              </a:rPr>
              <a:t>Genetic blueprint of life</a:t>
            </a:r>
            <a:endParaRPr>
              <a:solidFill>
                <a:schemeClr val="dk1"/>
              </a:solidFill>
              <a:latin typeface="Albert Sans"/>
              <a:ea typeface="Albert Sans"/>
              <a:cs typeface="Albert Sans"/>
              <a:sym typeface="Albert Sans"/>
            </a:endParaRPr>
          </a:p>
          <a:p>
            <a:pPr marL="457200" lvl="0" indent="-317500" algn="l" rtl="0">
              <a:lnSpc>
                <a:spcPct val="115000"/>
              </a:lnSpc>
              <a:spcBef>
                <a:spcPts val="0"/>
              </a:spcBef>
              <a:spcAft>
                <a:spcPts val="0"/>
              </a:spcAft>
              <a:buClr>
                <a:schemeClr val="accent3"/>
              </a:buClr>
              <a:buSzPts val="1400"/>
              <a:buFont typeface="Albert Sans"/>
              <a:buChar char="⬣"/>
            </a:pPr>
            <a:r>
              <a:rPr lang="en">
                <a:solidFill>
                  <a:schemeClr val="dk1"/>
                </a:solidFill>
                <a:latin typeface="Albert Sans"/>
                <a:ea typeface="Albert Sans"/>
                <a:cs typeface="Albert Sans"/>
                <a:sym typeface="Albert Sans"/>
              </a:rPr>
              <a:t>Store and transmit hereditary information from one generation to another</a:t>
            </a:r>
            <a:endParaRPr>
              <a:solidFill>
                <a:schemeClr val="dk1"/>
              </a:solidFill>
              <a:latin typeface="Albert Sans"/>
              <a:ea typeface="Albert Sans"/>
              <a:cs typeface="Albert Sans"/>
              <a:sym typeface="Albert Sans"/>
            </a:endParaRPr>
          </a:p>
        </p:txBody>
      </p:sp>
      <p:sp>
        <p:nvSpPr>
          <p:cNvPr id="1235" name="Google Shape;1235;p69"/>
          <p:cNvSpPr txBox="1"/>
          <p:nvPr/>
        </p:nvSpPr>
        <p:spPr>
          <a:xfrm flipH="1">
            <a:off x="1080275" y="2387050"/>
            <a:ext cx="3024000" cy="484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Questrial"/>
                <a:ea typeface="Questrial"/>
                <a:cs typeface="Questrial"/>
                <a:sym typeface="Questrial"/>
              </a:rPr>
              <a:t>DNA</a:t>
            </a:r>
            <a:endParaRPr sz="2000" b="1">
              <a:solidFill>
                <a:schemeClr val="dk1"/>
              </a:solidFill>
              <a:latin typeface="Questrial"/>
              <a:ea typeface="Questrial"/>
              <a:cs typeface="Questrial"/>
              <a:sym typeface="Questrial"/>
            </a:endParaRPr>
          </a:p>
        </p:txBody>
      </p:sp>
      <p:sp>
        <p:nvSpPr>
          <p:cNvPr id="1236" name="Google Shape;1236;p69"/>
          <p:cNvSpPr txBox="1"/>
          <p:nvPr/>
        </p:nvSpPr>
        <p:spPr>
          <a:xfrm flipH="1">
            <a:off x="5080775" y="2799600"/>
            <a:ext cx="3024000" cy="10866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accent3"/>
              </a:buClr>
              <a:buSzPts val="1400"/>
              <a:buFont typeface="Albert Sans"/>
              <a:buChar char="⬣"/>
            </a:pPr>
            <a:r>
              <a:rPr lang="en">
                <a:solidFill>
                  <a:schemeClr val="dk1"/>
                </a:solidFill>
                <a:latin typeface="Albert Sans"/>
                <a:ea typeface="Albert Sans"/>
                <a:cs typeface="Albert Sans"/>
                <a:sym typeface="Albert Sans"/>
              </a:rPr>
              <a:t>Gene expression and also protein synthesis</a:t>
            </a:r>
            <a:endParaRPr>
              <a:solidFill>
                <a:schemeClr val="dk1"/>
              </a:solidFill>
              <a:latin typeface="Albert Sans"/>
              <a:ea typeface="Albert Sans"/>
              <a:cs typeface="Albert Sans"/>
              <a:sym typeface="Albert Sans"/>
            </a:endParaRPr>
          </a:p>
          <a:p>
            <a:pPr marL="457200" lvl="0" indent="-317500" algn="l" rtl="0">
              <a:lnSpc>
                <a:spcPct val="115000"/>
              </a:lnSpc>
              <a:spcBef>
                <a:spcPts val="0"/>
              </a:spcBef>
              <a:spcAft>
                <a:spcPts val="0"/>
              </a:spcAft>
              <a:buClr>
                <a:schemeClr val="accent3"/>
              </a:buClr>
              <a:buSzPts val="1400"/>
              <a:buFont typeface="Albert Sans"/>
              <a:buChar char="⬣"/>
            </a:pPr>
            <a:r>
              <a:rPr lang="en">
                <a:solidFill>
                  <a:schemeClr val="dk1"/>
                </a:solidFill>
                <a:latin typeface="Albert Sans"/>
                <a:ea typeface="Albert Sans"/>
                <a:cs typeface="Albert Sans"/>
                <a:sym typeface="Albert Sans"/>
              </a:rPr>
              <a:t>Transfer genetic information from DNA</a:t>
            </a:r>
            <a:endParaRPr>
              <a:solidFill>
                <a:schemeClr val="dk1"/>
              </a:solidFill>
              <a:latin typeface="Albert Sans"/>
              <a:ea typeface="Albert Sans"/>
              <a:cs typeface="Albert Sans"/>
              <a:sym typeface="Albert Sans"/>
            </a:endParaRPr>
          </a:p>
        </p:txBody>
      </p:sp>
      <p:sp>
        <p:nvSpPr>
          <p:cNvPr id="1237" name="Google Shape;1237;p69"/>
          <p:cNvSpPr txBox="1"/>
          <p:nvPr/>
        </p:nvSpPr>
        <p:spPr>
          <a:xfrm flipH="1">
            <a:off x="5080775" y="2387050"/>
            <a:ext cx="3024000" cy="484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Questrial"/>
                <a:ea typeface="Questrial"/>
                <a:cs typeface="Questrial"/>
                <a:sym typeface="Questrial"/>
              </a:rPr>
              <a:t>RNA</a:t>
            </a:r>
            <a:endParaRPr sz="2000" b="1">
              <a:solidFill>
                <a:schemeClr val="dk1"/>
              </a:solidFill>
              <a:latin typeface="Questrial"/>
              <a:ea typeface="Questrial"/>
              <a:cs typeface="Questrial"/>
              <a:sym typeface="Questrial"/>
            </a:endParaRPr>
          </a:p>
        </p:txBody>
      </p:sp>
      <p:sp>
        <p:nvSpPr>
          <p:cNvPr id="1229" name="Google Shape;1229;p69"/>
          <p:cNvSpPr/>
          <p:nvPr/>
        </p:nvSpPr>
        <p:spPr>
          <a:xfrm>
            <a:off x="3189575" y="1275588"/>
            <a:ext cx="2805900" cy="4572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Questrial"/>
                <a:ea typeface="Questrial"/>
                <a:cs typeface="Questrial"/>
                <a:sym typeface="Questrial"/>
              </a:rPr>
              <a:t>Function</a:t>
            </a:r>
            <a:endParaRPr sz="2000" b="1">
              <a:solidFill>
                <a:schemeClr val="dk2"/>
              </a:solidFill>
              <a:latin typeface="Questrial"/>
              <a:ea typeface="Questrial"/>
              <a:cs typeface="Questrial"/>
              <a:sym typeface="Questrial"/>
            </a:endParaRPr>
          </a:p>
        </p:txBody>
      </p:sp>
      <p:sp>
        <p:nvSpPr>
          <p:cNvPr id="1238" name="Google Shape;1238;p69"/>
          <p:cNvSpPr/>
          <p:nvPr/>
        </p:nvSpPr>
        <p:spPr>
          <a:xfrm>
            <a:off x="3288122" y="4152138"/>
            <a:ext cx="2805900" cy="4572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Questrial"/>
                <a:ea typeface="Questrial"/>
                <a:cs typeface="Questrial"/>
                <a:sym typeface="Questrial"/>
              </a:rPr>
              <a:t>Nucleic acids</a:t>
            </a:r>
            <a:endParaRPr sz="2000" b="1">
              <a:solidFill>
                <a:schemeClr val="dk2"/>
              </a:solidFill>
              <a:latin typeface="Questrial"/>
              <a:ea typeface="Questrial"/>
              <a:cs typeface="Questrial"/>
              <a:sym typeface="Questrial"/>
            </a:endParaRPr>
          </a:p>
        </p:txBody>
      </p:sp>
      <p:cxnSp>
        <p:nvCxnSpPr>
          <p:cNvPr id="1239" name="Google Shape;1239;p69"/>
          <p:cNvCxnSpPr>
            <a:stCxn id="1234" idx="2"/>
            <a:endCxn id="1238" idx="0"/>
          </p:cNvCxnSpPr>
          <p:nvPr/>
        </p:nvCxnSpPr>
        <p:spPr>
          <a:xfrm rot="-5400000" flipH="1">
            <a:off x="3508775" y="2969700"/>
            <a:ext cx="265800" cy="2098800"/>
          </a:xfrm>
          <a:prstGeom prst="bentConnector3">
            <a:avLst>
              <a:gd name="adj1" fmla="val 50021"/>
            </a:avLst>
          </a:prstGeom>
          <a:noFill/>
          <a:ln w="9525" cap="flat" cmpd="sng">
            <a:solidFill>
              <a:schemeClr val="dk1"/>
            </a:solidFill>
            <a:prstDash val="solid"/>
            <a:round/>
            <a:headEnd type="none" w="med" len="med"/>
            <a:tailEnd type="none" w="med" len="med"/>
          </a:ln>
        </p:spPr>
      </p:cxnSp>
      <p:cxnSp>
        <p:nvCxnSpPr>
          <p:cNvPr id="1240" name="Google Shape;1240;p69"/>
          <p:cNvCxnSpPr>
            <a:stCxn id="1236" idx="2"/>
            <a:endCxn id="1238" idx="0"/>
          </p:cNvCxnSpPr>
          <p:nvPr/>
        </p:nvCxnSpPr>
        <p:spPr>
          <a:xfrm rot="5400000">
            <a:off x="5509025" y="3068250"/>
            <a:ext cx="265800" cy="1901700"/>
          </a:xfrm>
          <a:prstGeom prst="bentConnector3">
            <a:avLst>
              <a:gd name="adj1" fmla="val 50021"/>
            </a:avLst>
          </a:prstGeom>
          <a:noFill/>
          <a:ln w="9525" cap="flat" cmpd="sng">
            <a:solidFill>
              <a:schemeClr val="dk1"/>
            </a:solidFill>
            <a:prstDash val="solid"/>
            <a:round/>
            <a:headEnd type="none" w="med" len="med"/>
            <a:tailEnd type="none" w="med" len="med"/>
          </a:ln>
        </p:spPr>
      </p:cxnSp>
      <p:sp>
        <p:nvSpPr>
          <p:cNvPr id="1232" name="Google Shape;1232;p69"/>
          <p:cNvSpPr/>
          <p:nvPr/>
        </p:nvSpPr>
        <p:spPr>
          <a:xfrm>
            <a:off x="2226575" y="1902538"/>
            <a:ext cx="731400" cy="4845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chemeClr val="dk2"/>
                </a:solidFill>
                <a:latin typeface="Questrial"/>
                <a:ea typeface="Questrial"/>
                <a:cs typeface="Questrial"/>
                <a:sym typeface="Questrial"/>
              </a:rPr>
              <a:t>I</a:t>
            </a:r>
            <a:endParaRPr sz="2600" b="1">
              <a:solidFill>
                <a:schemeClr val="dk2"/>
              </a:solidFill>
              <a:latin typeface="Questrial"/>
              <a:ea typeface="Questrial"/>
              <a:cs typeface="Questrial"/>
              <a:sym typeface="Questrial"/>
            </a:endParaRPr>
          </a:p>
        </p:txBody>
      </p:sp>
      <p:sp>
        <p:nvSpPr>
          <p:cNvPr id="1230" name="Google Shape;1230;p69"/>
          <p:cNvSpPr/>
          <p:nvPr/>
        </p:nvSpPr>
        <p:spPr>
          <a:xfrm>
            <a:off x="6227075" y="1902538"/>
            <a:ext cx="731400" cy="4845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chemeClr val="dk2"/>
                </a:solidFill>
                <a:latin typeface="Questrial"/>
                <a:ea typeface="Questrial"/>
                <a:cs typeface="Questrial"/>
                <a:sym typeface="Questrial"/>
              </a:rPr>
              <a:t>II</a:t>
            </a:r>
            <a:endParaRPr sz="2600" b="1">
              <a:solidFill>
                <a:schemeClr val="dk2"/>
              </a:solidFill>
              <a:latin typeface="Questrial"/>
              <a:ea typeface="Questrial"/>
              <a:cs typeface="Questrial"/>
              <a:sym typeface="Quest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7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Write an essay</a:t>
            </a:r>
            <a:endParaRPr/>
          </a:p>
        </p:txBody>
      </p:sp>
      <p:sp>
        <p:nvSpPr>
          <p:cNvPr id="1246" name="Google Shape;1246;p70"/>
          <p:cNvSpPr txBox="1">
            <a:spLocks noGrp="1"/>
          </p:cNvSpPr>
          <p:nvPr>
            <p:ph type="subTitle" idx="4294967295"/>
          </p:nvPr>
        </p:nvSpPr>
        <p:spPr>
          <a:xfrm>
            <a:off x="713225" y="1350900"/>
            <a:ext cx="7717500" cy="620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The world of biomolecules and biochemistry is interesting! </a:t>
            </a:r>
            <a:r>
              <a:rPr lang="en" b="1"/>
              <a:t>Write a short paragraph about the importance of biomolecules</a:t>
            </a:r>
            <a:r>
              <a:rPr lang="en"/>
              <a:t>, their functions and the main bioelements</a:t>
            </a:r>
            <a:endParaRPr/>
          </a:p>
        </p:txBody>
      </p:sp>
      <p:graphicFrame>
        <p:nvGraphicFramePr>
          <p:cNvPr id="1247" name="Google Shape;1247;p70"/>
          <p:cNvGraphicFramePr/>
          <p:nvPr/>
        </p:nvGraphicFramePr>
        <p:xfrm>
          <a:off x="1569238" y="2381250"/>
          <a:ext cx="3000000" cy="3000000"/>
        </p:xfrm>
        <a:graphic>
          <a:graphicData uri="http://schemas.openxmlformats.org/drawingml/2006/table">
            <a:tbl>
              <a:tblPr>
                <a:noFill/>
                <a:tableStyleId>{05F7B4AD-F819-422B-982E-CB9D241B4A87}</a:tableStyleId>
              </a:tblPr>
              <a:tblGrid>
                <a:gridCol w="6005525">
                  <a:extLst>
                    <a:ext uri="{9D8B030D-6E8A-4147-A177-3AD203B41FA5}">
                      <a16:colId xmlns:a16="http://schemas.microsoft.com/office/drawing/2014/main" val="20000"/>
                    </a:ext>
                  </a:extLst>
                </a:gridCol>
              </a:tblGrid>
              <a:tr h="1905925">
                <a:tc>
                  <a:txBody>
                    <a:bodyPr/>
                    <a:lstStyle/>
                    <a:p>
                      <a:pPr marL="0" lvl="0" indent="0" algn="l" rtl="0">
                        <a:spcBef>
                          <a:spcPts val="0"/>
                        </a:spcBef>
                        <a:spcAft>
                          <a:spcPts val="0"/>
                        </a:spcAft>
                        <a:buNone/>
                      </a:pPr>
                      <a:r>
                        <a:rPr lang="en">
                          <a:solidFill>
                            <a:schemeClr val="dk1"/>
                          </a:solidFill>
                          <a:latin typeface="Albert Sans"/>
                          <a:ea typeface="Albert Sans"/>
                          <a:cs typeface="Albert Sans"/>
                          <a:sym typeface="Albert Sans"/>
                        </a:rPr>
                        <a:t>Type here your text…</a:t>
                      </a:r>
                      <a:endParaRPr>
                        <a:solidFill>
                          <a:schemeClr val="dk1"/>
                        </a:solidFill>
                        <a:latin typeface="Albert Sans"/>
                        <a:ea typeface="Albert Sans"/>
                        <a:cs typeface="Albert Sans"/>
                        <a:sym typeface="Albert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alpha val="21520"/>
                      </a:schemeClr>
                    </a:solidFill>
                  </a:tcPr>
                </a:tc>
                <a:extLst>
                  <a:ext uri="{0D108BD9-81ED-4DB2-BD59-A6C34878D82A}">
                    <a16:rowId xmlns:a16="http://schemas.microsoft.com/office/drawing/2014/main" val="10000"/>
                  </a:ext>
                </a:extLst>
              </a:tr>
            </a:tbl>
          </a:graphicData>
        </a:graphic>
      </p:graphicFrame>
      <p:pic>
        <p:nvPicPr>
          <p:cNvPr id="1248" name="Google Shape;1248;p70"/>
          <p:cNvPicPr preferRelativeResize="0"/>
          <p:nvPr/>
        </p:nvPicPr>
        <p:blipFill rotWithShape="1">
          <a:blip r:embed="rId3">
            <a:alphaModFix/>
          </a:blip>
          <a:srcRect/>
          <a:stretch/>
        </p:blipFill>
        <p:spPr>
          <a:xfrm>
            <a:off x="276225" y="3695700"/>
            <a:ext cx="1200150" cy="1200150"/>
          </a:xfrm>
          <a:prstGeom prst="rect">
            <a:avLst/>
          </a:prstGeom>
          <a:noFill/>
          <a:ln>
            <a:noFill/>
          </a:ln>
          <a:effectLst>
            <a:outerShdw blurRad="57150" dist="19050" dir="5400000" algn="bl" rotWithShape="0">
              <a:schemeClr val="dk1">
                <a:alpha val="50000"/>
              </a:scheme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41"/>
          <p:cNvSpPr txBox="1">
            <a:spLocks noGrp="1"/>
          </p:cNvSpPr>
          <p:nvPr>
            <p:ph type="title"/>
          </p:nvPr>
        </p:nvSpPr>
        <p:spPr>
          <a:xfrm>
            <a:off x="720000" y="5426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647" name="Google Shape;647;p41"/>
          <p:cNvSpPr txBox="1">
            <a:spLocks noGrp="1"/>
          </p:cNvSpPr>
          <p:nvPr>
            <p:ph type="subTitle" idx="3"/>
          </p:nvPr>
        </p:nvSpPr>
        <p:spPr>
          <a:xfrm>
            <a:off x="720000" y="4031296"/>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solidFill>
                <a:srgbClr val="666666"/>
              </a:solidFill>
            </a:endParaRPr>
          </a:p>
        </p:txBody>
      </p:sp>
      <p:sp>
        <p:nvSpPr>
          <p:cNvPr id="648" name="Google Shape;648;p41"/>
          <p:cNvSpPr txBox="1">
            <a:spLocks noGrp="1"/>
          </p:cNvSpPr>
          <p:nvPr>
            <p:ph type="subTitle" idx="1"/>
          </p:nvPr>
        </p:nvSpPr>
        <p:spPr>
          <a:xfrm>
            <a:off x="720000" y="2209193"/>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649" name="Google Shape;649;p41"/>
          <p:cNvSpPr txBox="1">
            <a:spLocks noGrp="1"/>
          </p:cNvSpPr>
          <p:nvPr>
            <p:ph type="subTitle" idx="2"/>
          </p:nvPr>
        </p:nvSpPr>
        <p:spPr>
          <a:xfrm>
            <a:off x="3419271" y="2209193"/>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650" name="Google Shape;650;p41"/>
          <p:cNvSpPr txBox="1">
            <a:spLocks noGrp="1"/>
          </p:cNvSpPr>
          <p:nvPr>
            <p:ph type="subTitle" idx="4"/>
          </p:nvPr>
        </p:nvSpPr>
        <p:spPr>
          <a:xfrm>
            <a:off x="3419274" y="4031296"/>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651" name="Google Shape;651;p41"/>
          <p:cNvSpPr txBox="1">
            <a:spLocks noGrp="1"/>
          </p:cNvSpPr>
          <p:nvPr>
            <p:ph type="subTitle" idx="5"/>
          </p:nvPr>
        </p:nvSpPr>
        <p:spPr>
          <a:xfrm>
            <a:off x="6118549" y="2209193"/>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652" name="Google Shape;652;p41"/>
          <p:cNvSpPr txBox="1">
            <a:spLocks noGrp="1"/>
          </p:cNvSpPr>
          <p:nvPr>
            <p:ph type="subTitle" idx="6"/>
          </p:nvPr>
        </p:nvSpPr>
        <p:spPr>
          <a:xfrm>
            <a:off x="6118549" y="4031296"/>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653" name="Google Shape;653;p41"/>
          <p:cNvSpPr txBox="1">
            <a:spLocks noGrp="1"/>
          </p:cNvSpPr>
          <p:nvPr>
            <p:ph type="title" idx="7"/>
          </p:nvPr>
        </p:nvSpPr>
        <p:spPr>
          <a:xfrm>
            <a:off x="1505400" y="1316301"/>
            <a:ext cx="734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654" name="Google Shape;654;p41"/>
          <p:cNvSpPr txBox="1">
            <a:spLocks noGrp="1"/>
          </p:cNvSpPr>
          <p:nvPr>
            <p:ph type="title" idx="8"/>
          </p:nvPr>
        </p:nvSpPr>
        <p:spPr>
          <a:xfrm>
            <a:off x="1505400" y="3140401"/>
            <a:ext cx="734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IV</a:t>
            </a:r>
            <a:endParaRPr/>
          </a:p>
        </p:txBody>
      </p:sp>
      <p:sp>
        <p:nvSpPr>
          <p:cNvPr id="655" name="Google Shape;655;p41"/>
          <p:cNvSpPr txBox="1">
            <a:spLocks noGrp="1"/>
          </p:cNvSpPr>
          <p:nvPr>
            <p:ph type="title" idx="9"/>
          </p:nvPr>
        </p:nvSpPr>
        <p:spPr>
          <a:xfrm>
            <a:off x="4204671" y="1316301"/>
            <a:ext cx="734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II</a:t>
            </a:r>
            <a:endParaRPr/>
          </a:p>
        </p:txBody>
      </p:sp>
      <p:sp>
        <p:nvSpPr>
          <p:cNvPr id="656" name="Google Shape;656;p41"/>
          <p:cNvSpPr txBox="1">
            <a:spLocks noGrp="1"/>
          </p:cNvSpPr>
          <p:nvPr>
            <p:ph type="title" idx="13"/>
          </p:nvPr>
        </p:nvSpPr>
        <p:spPr>
          <a:xfrm>
            <a:off x="4204671" y="3140401"/>
            <a:ext cx="734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a:t>
            </a:r>
            <a:endParaRPr/>
          </a:p>
        </p:txBody>
      </p:sp>
      <p:sp>
        <p:nvSpPr>
          <p:cNvPr id="657" name="Google Shape;657;p41"/>
          <p:cNvSpPr txBox="1">
            <a:spLocks noGrp="1"/>
          </p:cNvSpPr>
          <p:nvPr>
            <p:ph type="title" idx="14"/>
          </p:nvPr>
        </p:nvSpPr>
        <p:spPr>
          <a:xfrm>
            <a:off x="6903950" y="1316301"/>
            <a:ext cx="734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III</a:t>
            </a:r>
            <a:endParaRPr/>
          </a:p>
        </p:txBody>
      </p:sp>
      <p:sp>
        <p:nvSpPr>
          <p:cNvPr id="658" name="Google Shape;658;p41"/>
          <p:cNvSpPr txBox="1">
            <a:spLocks noGrp="1"/>
          </p:cNvSpPr>
          <p:nvPr>
            <p:ph type="title" idx="15"/>
          </p:nvPr>
        </p:nvSpPr>
        <p:spPr>
          <a:xfrm>
            <a:off x="6903950" y="3140401"/>
            <a:ext cx="734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a:t>
            </a:r>
            <a:endParaRPr/>
          </a:p>
        </p:txBody>
      </p:sp>
      <p:sp>
        <p:nvSpPr>
          <p:cNvPr id="659" name="Google Shape;659;p41"/>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660" name="Google Shape;660;p41"/>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Carbohydrates</a:t>
            </a:r>
            <a:endParaRPr/>
          </a:p>
        </p:txBody>
      </p:sp>
      <p:sp>
        <p:nvSpPr>
          <p:cNvPr id="661" name="Google Shape;661;p41"/>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Proteins</a:t>
            </a:r>
            <a:endParaRPr/>
          </a:p>
        </p:txBody>
      </p:sp>
      <p:sp>
        <p:nvSpPr>
          <p:cNvPr id="662" name="Google Shape;662;p41"/>
          <p:cNvSpPr txBox="1">
            <a:spLocks noGrp="1"/>
          </p:cNvSpPr>
          <p:nvPr>
            <p:ph type="subTitle" idx="19"/>
          </p:nvPr>
        </p:nvSpPr>
        <p:spPr>
          <a:xfrm>
            <a:off x="720000" y="3625200"/>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Nucleic acids</a:t>
            </a:r>
            <a:endParaRPr/>
          </a:p>
        </p:txBody>
      </p:sp>
      <p:sp>
        <p:nvSpPr>
          <p:cNvPr id="663" name="Google Shape;663;p41"/>
          <p:cNvSpPr txBox="1">
            <a:spLocks noGrp="1"/>
          </p:cNvSpPr>
          <p:nvPr>
            <p:ph type="subTitle" idx="20"/>
          </p:nvPr>
        </p:nvSpPr>
        <p:spPr>
          <a:xfrm>
            <a:off x="3419271" y="3625200"/>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Biotechnology</a:t>
            </a:r>
            <a:endParaRPr/>
          </a:p>
        </p:txBody>
      </p:sp>
      <p:sp>
        <p:nvSpPr>
          <p:cNvPr id="664" name="Google Shape;664;p41"/>
          <p:cNvSpPr txBox="1">
            <a:spLocks noGrp="1"/>
          </p:cNvSpPr>
          <p:nvPr>
            <p:ph type="subTitle" idx="21"/>
          </p:nvPr>
        </p:nvSpPr>
        <p:spPr>
          <a:xfrm>
            <a:off x="6118549" y="3625200"/>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7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p:txBody>
      </p:sp>
      <p:sp>
        <p:nvSpPr>
          <p:cNvPr id="1254" name="Google Shape;1254;p71"/>
          <p:cNvSpPr txBox="1">
            <a:spLocks noGrp="1"/>
          </p:cNvSpPr>
          <p:nvPr>
            <p:ph type="subTitle" idx="1"/>
          </p:nvPr>
        </p:nvSpPr>
        <p:spPr>
          <a:xfrm>
            <a:off x="1868663" y="1864351"/>
            <a:ext cx="2473800" cy="899100"/>
          </a:xfrm>
          <a:prstGeom prst="rect">
            <a:avLst/>
          </a:prstGeom>
        </p:spPr>
        <p:txBody>
          <a:bodyPr spcFirstLastPara="1" wrap="square" lIns="91425" tIns="91425" rIns="91425" bIns="91425" anchor="t" anchorCtr="0">
            <a:noAutofit/>
          </a:bodyPr>
          <a:lstStyle/>
          <a:p>
            <a:pPr marL="256032" lvl="0" indent="-216916" algn="l" rtl="0">
              <a:spcBef>
                <a:spcPts val="0"/>
              </a:spcBef>
              <a:spcAft>
                <a:spcPts val="0"/>
              </a:spcAft>
              <a:buSzPts val="1400"/>
              <a:buChar char="⬣"/>
            </a:pPr>
            <a:r>
              <a:rPr lang="en"/>
              <a:t>Mercury is the closest planet to the Sun and the smallest of them all </a:t>
            </a:r>
            <a:endParaRPr/>
          </a:p>
        </p:txBody>
      </p:sp>
      <p:sp>
        <p:nvSpPr>
          <p:cNvPr id="1255" name="Google Shape;1255;p71"/>
          <p:cNvSpPr txBox="1">
            <a:spLocks noGrp="1"/>
          </p:cNvSpPr>
          <p:nvPr>
            <p:ph type="subTitle" idx="2"/>
          </p:nvPr>
        </p:nvSpPr>
        <p:spPr>
          <a:xfrm>
            <a:off x="5851567" y="1864351"/>
            <a:ext cx="2473800" cy="899100"/>
          </a:xfrm>
          <a:prstGeom prst="rect">
            <a:avLst/>
          </a:prstGeom>
        </p:spPr>
        <p:txBody>
          <a:bodyPr spcFirstLastPara="1" wrap="square" lIns="91425" tIns="91425" rIns="91425" bIns="91425" anchor="t" anchorCtr="0">
            <a:noAutofit/>
          </a:bodyPr>
          <a:lstStyle/>
          <a:p>
            <a:pPr marL="256032" lvl="0" indent="-216916" algn="l" rtl="0">
              <a:spcBef>
                <a:spcPts val="0"/>
              </a:spcBef>
              <a:spcAft>
                <a:spcPts val="0"/>
              </a:spcAft>
              <a:buSzPts val="1400"/>
              <a:buChar char="⬣"/>
            </a:pPr>
            <a:r>
              <a:rPr lang="en"/>
              <a:t>Venus has a beautiful name and is the second planet from the Sun</a:t>
            </a:r>
            <a:endParaRPr/>
          </a:p>
        </p:txBody>
      </p:sp>
      <p:sp>
        <p:nvSpPr>
          <p:cNvPr id="1256" name="Google Shape;1256;p71"/>
          <p:cNvSpPr txBox="1">
            <a:spLocks noGrp="1"/>
          </p:cNvSpPr>
          <p:nvPr>
            <p:ph type="subTitle" idx="3"/>
          </p:nvPr>
        </p:nvSpPr>
        <p:spPr>
          <a:xfrm>
            <a:off x="1868663" y="3507225"/>
            <a:ext cx="2473800" cy="899100"/>
          </a:xfrm>
          <a:prstGeom prst="rect">
            <a:avLst/>
          </a:prstGeom>
        </p:spPr>
        <p:txBody>
          <a:bodyPr spcFirstLastPara="1" wrap="square" lIns="91425" tIns="91425" rIns="91425" bIns="91425" anchor="t" anchorCtr="0">
            <a:noAutofit/>
          </a:bodyPr>
          <a:lstStyle/>
          <a:p>
            <a:pPr marL="256032" lvl="0" indent="-216916" algn="l" rtl="0">
              <a:spcBef>
                <a:spcPts val="0"/>
              </a:spcBef>
              <a:spcAft>
                <a:spcPts val="0"/>
              </a:spcAft>
              <a:buSzPts val="1400"/>
              <a:buChar char="⬣"/>
            </a:pPr>
            <a:r>
              <a:rPr lang="en"/>
              <a:t>Jupiter is a gas giant and the biggest planet in the Solar System</a:t>
            </a:r>
            <a:endParaRPr/>
          </a:p>
        </p:txBody>
      </p:sp>
      <p:sp>
        <p:nvSpPr>
          <p:cNvPr id="1257" name="Google Shape;1257;p71"/>
          <p:cNvSpPr txBox="1">
            <a:spLocks noGrp="1"/>
          </p:cNvSpPr>
          <p:nvPr>
            <p:ph type="subTitle" idx="4"/>
          </p:nvPr>
        </p:nvSpPr>
        <p:spPr>
          <a:xfrm>
            <a:off x="5851563" y="3507225"/>
            <a:ext cx="2473800" cy="899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Saturn is the second-largest planet in the Solar System</a:t>
            </a:r>
            <a:endParaRPr/>
          </a:p>
        </p:txBody>
      </p:sp>
      <p:sp>
        <p:nvSpPr>
          <p:cNvPr id="1258" name="Google Shape;1258;p71"/>
          <p:cNvSpPr txBox="1">
            <a:spLocks noGrp="1"/>
          </p:cNvSpPr>
          <p:nvPr>
            <p:ph type="subTitle" idx="5"/>
          </p:nvPr>
        </p:nvSpPr>
        <p:spPr>
          <a:xfrm>
            <a:off x="1868673" y="1458900"/>
            <a:ext cx="2473800"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 I</a:t>
            </a:r>
            <a:endParaRPr/>
          </a:p>
        </p:txBody>
      </p:sp>
      <p:sp>
        <p:nvSpPr>
          <p:cNvPr id="1259" name="Google Shape;1259;p71"/>
          <p:cNvSpPr txBox="1">
            <a:spLocks noGrp="1"/>
          </p:cNvSpPr>
          <p:nvPr>
            <p:ph type="subTitle" idx="6"/>
          </p:nvPr>
        </p:nvSpPr>
        <p:spPr>
          <a:xfrm>
            <a:off x="1868673" y="3101880"/>
            <a:ext cx="2473800"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 II</a:t>
            </a:r>
            <a:endParaRPr/>
          </a:p>
        </p:txBody>
      </p:sp>
      <p:sp>
        <p:nvSpPr>
          <p:cNvPr id="1260" name="Google Shape;1260;p71"/>
          <p:cNvSpPr txBox="1">
            <a:spLocks noGrp="1"/>
          </p:cNvSpPr>
          <p:nvPr>
            <p:ph type="subTitle" idx="7"/>
          </p:nvPr>
        </p:nvSpPr>
        <p:spPr>
          <a:xfrm>
            <a:off x="5851567" y="1458900"/>
            <a:ext cx="2473800"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 III</a:t>
            </a:r>
            <a:endParaRPr/>
          </a:p>
        </p:txBody>
      </p:sp>
      <p:sp>
        <p:nvSpPr>
          <p:cNvPr id="1261" name="Google Shape;1261;p71"/>
          <p:cNvSpPr txBox="1">
            <a:spLocks noGrp="1"/>
          </p:cNvSpPr>
          <p:nvPr>
            <p:ph type="subTitle" idx="8"/>
          </p:nvPr>
        </p:nvSpPr>
        <p:spPr>
          <a:xfrm>
            <a:off x="5851567" y="3101880"/>
            <a:ext cx="2473800"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 IV</a:t>
            </a:r>
            <a:endParaRPr/>
          </a:p>
        </p:txBody>
      </p:sp>
      <p:sp>
        <p:nvSpPr>
          <p:cNvPr id="1262" name="Google Shape;1262;p71"/>
          <p:cNvSpPr/>
          <p:nvPr/>
        </p:nvSpPr>
        <p:spPr>
          <a:xfrm>
            <a:off x="816256" y="2134590"/>
            <a:ext cx="895800" cy="776100"/>
          </a:xfrm>
          <a:prstGeom prst="hexagon">
            <a:avLst>
              <a:gd name="adj" fmla="val 29606"/>
              <a:gd name="vf" fmla="val 11547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3" name="Google Shape;1263;p71"/>
          <p:cNvCxnSpPr>
            <a:stCxn id="1262" idx="1"/>
            <a:endCxn id="1259" idx="1"/>
          </p:cNvCxnSpPr>
          <p:nvPr/>
        </p:nvCxnSpPr>
        <p:spPr>
          <a:xfrm rot="-5400000" flipH="1">
            <a:off x="1458734" y="2934240"/>
            <a:ext cx="433500" cy="386400"/>
          </a:xfrm>
          <a:prstGeom prst="bentConnector2">
            <a:avLst/>
          </a:prstGeom>
          <a:noFill/>
          <a:ln w="9525" cap="flat" cmpd="sng">
            <a:solidFill>
              <a:schemeClr val="dk1"/>
            </a:solidFill>
            <a:prstDash val="solid"/>
            <a:round/>
            <a:headEnd type="none" w="med" len="med"/>
            <a:tailEnd type="none" w="med" len="med"/>
          </a:ln>
        </p:spPr>
      </p:cxnSp>
      <p:cxnSp>
        <p:nvCxnSpPr>
          <p:cNvPr id="1264" name="Google Shape;1264;p71"/>
          <p:cNvCxnSpPr>
            <a:stCxn id="1262" idx="5"/>
            <a:endCxn id="1258" idx="1"/>
          </p:cNvCxnSpPr>
          <p:nvPr/>
        </p:nvCxnSpPr>
        <p:spPr>
          <a:xfrm rot="-5400000">
            <a:off x="1458734" y="1724640"/>
            <a:ext cx="433500" cy="386400"/>
          </a:xfrm>
          <a:prstGeom prst="bentConnector2">
            <a:avLst/>
          </a:prstGeom>
          <a:noFill/>
          <a:ln w="9525" cap="flat" cmpd="sng">
            <a:solidFill>
              <a:schemeClr val="dk1"/>
            </a:solidFill>
            <a:prstDash val="solid"/>
            <a:round/>
            <a:headEnd type="none" w="med" len="med"/>
            <a:tailEnd type="none" w="med" len="med"/>
          </a:ln>
        </p:spPr>
      </p:cxnSp>
      <p:sp>
        <p:nvSpPr>
          <p:cNvPr id="1265" name="Google Shape;1265;p71"/>
          <p:cNvSpPr/>
          <p:nvPr/>
        </p:nvSpPr>
        <p:spPr>
          <a:xfrm>
            <a:off x="4800088" y="2134590"/>
            <a:ext cx="895800" cy="776100"/>
          </a:xfrm>
          <a:prstGeom prst="hexagon">
            <a:avLst>
              <a:gd name="adj" fmla="val 29606"/>
              <a:gd name="vf" fmla="val 11547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6" name="Google Shape;1266;p71"/>
          <p:cNvCxnSpPr>
            <a:stCxn id="1265" idx="5"/>
            <a:endCxn id="1260" idx="1"/>
          </p:cNvCxnSpPr>
          <p:nvPr/>
        </p:nvCxnSpPr>
        <p:spPr>
          <a:xfrm rot="-5400000">
            <a:off x="5442115" y="1725090"/>
            <a:ext cx="433500" cy="385500"/>
          </a:xfrm>
          <a:prstGeom prst="bentConnector2">
            <a:avLst/>
          </a:prstGeom>
          <a:noFill/>
          <a:ln w="9525" cap="flat" cmpd="sng">
            <a:solidFill>
              <a:schemeClr val="dk1"/>
            </a:solidFill>
            <a:prstDash val="solid"/>
            <a:round/>
            <a:headEnd type="none" w="med" len="med"/>
            <a:tailEnd type="none" w="med" len="med"/>
          </a:ln>
        </p:spPr>
      </p:cxnSp>
      <p:cxnSp>
        <p:nvCxnSpPr>
          <p:cNvPr id="1267" name="Google Shape;1267;p71"/>
          <p:cNvCxnSpPr>
            <a:stCxn id="1265" idx="1"/>
            <a:endCxn id="1261" idx="1"/>
          </p:cNvCxnSpPr>
          <p:nvPr/>
        </p:nvCxnSpPr>
        <p:spPr>
          <a:xfrm rot="-5400000" flipH="1">
            <a:off x="5442115" y="2934690"/>
            <a:ext cx="433500" cy="385500"/>
          </a:xfrm>
          <a:prstGeom prst="bentConnector2">
            <a:avLst/>
          </a:prstGeom>
          <a:noFill/>
          <a:ln w="9525" cap="flat" cmpd="sng">
            <a:solidFill>
              <a:schemeClr val="dk1"/>
            </a:solidFill>
            <a:prstDash val="solid"/>
            <a:round/>
            <a:headEnd type="none" w="med" len="med"/>
            <a:tailEnd type="none" w="med" len="med"/>
          </a:ln>
        </p:spPr>
      </p:cxnSp>
      <p:grpSp>
        <p:nvGrpSpPr>
          <p:cNvPr id="1268" name="Google Shape;1268;p71"/>
          <p:cNvGrpSpPr/>
          <p:nvPr/>
        </p:nvGrpSpPr>
        <p:grpSpPr>
          <a:xfrm>
            <a:off x="1084060" y="2346774"/>
            <a:ext cx="360233" cy="351747"/>
            <a:chOff x="4703329" y="2119274"/>
            <a:chExt cx="360233" cy="351747"/>
          </a:xfrm>
        </p:grpSpPr>
        <p:sp>
          <p:nvSpPr>
            <p:cNvPr id="1269" name="Google Shape;1269;p71"/>
            <p:cNvSpPr/>
            <p:nvPr/>
          </p:nvSpPr>
          <p:spPr>
            <a:xfrm>
              <a:off x="4703329" y="2119274"/>
              <a:ext cx="360233" cy="351747"/>
            </a:xfrm>
            <a:custGeom>
              <a:avLst/>
              <a:gdLst/>
              <a:ahLst/>
              <a:cxnLst/>
              <a:rect l="l" t="t" r="r" b="b"/>
              <a:pathLst>
                <a:path w="12056" h="11772" extrusionOk="0">
                  <a:moveTo>
                    <a:pt x="11349" y="706"/>
                  </a:moveTo>
                  <a:lnTo>
                    <a:pt x="11349" y="8805"/>
                  </a:lnTo>
                  <a:lnTo>
                    <a:pt x="708" y="8805"/>
                  </a:lnTo>
                  <a:lnTo>
                    <a:pt x="708" y="706"/>
                  </a:lnTo>
                  <a:close/>
                  <a:moveTo>
                    <a:pt x="7182" y="9511"/>
                  </a:moveTo>
                  <a:cubicBezTo>
                    <a:pt x="7194" y="10113"/>
                    <a:pt x="7438" y="10660"/>
                    <a:pt x="7829" y="11064"/>
                  </a:cubicBezTo>
                  <a:lnTo>
                    <a:pt x="4226" y="11064"/>
                  </a:lnTo>
                  <a:cubicBezTo>
                    <a:pt x="4618" y="10660"/>
                    <a:pt x="4861" y="10113"/>
                    <a:pt x="4874" y="9511"/>
                  </a:cubicBezTo>
                  <a:close/>
                  <a:moveTo>
                    <a:pt x="354" y="0"/>
                  </a:moveTo>
                  <a:cubicBezTo>
                    <a:pt x="160" y="0"/>
                    <a:pt x="1" y="158"/>
                    <a:pt x="1" y="353"/>
                  </a:cubicBezTo>
                  <a:lnTo>
                    <a:pt x="1" y="9158"/>
                  </a:lnTo>
                  <a:cubicBezTo>
                    <a:pt x="1" y="9353"/>
                    <a:pt x="159" y="9511"/>
                    <a:pt x="354" y="9511"/>
                  </a:cubicBezTo>
                  <a:lnTo>
                    <a:pt x="4167" y="9511"/>
                  </a:lnTo>
                  <a:cubicBezTo>
                    <a:pt x="4141" y="10372"/>
                    <a:pt x="3433" y="11064"/>
                    <a:pt x="2567" y="11064"/>
                  </a:cubicBezTo>
                  <a:lnTo>
                    <a:pt x="2191" y="11064"/>
                  </a:lnTo>
                  <a:cubicBezTo>
                    <a:pt x="1722" y="11084"/>
                    <a:pt x="1722" y="11752"/>
                    <a:pt x="2191" y="11771"/>
                  </a:cubicBezTo>
                  <a:lnTo>
                    <a:pt x="9864" y="11771"/>
                  </a:lnTo>
                  <a:cubicBezTo>
                    <a:pt x="10334" y="11752"/>
                    <a:pt x="10334" y="11084"/>
                    <a:pt x="9864" y="11064"/>
                  </a:cubicBezTo>
                  <a:lnTo>
                    <a:pt x="9489" y="11064"/>
                  </a:lnTo>
                  <a:cubicBezTo>
                    <a:pt x="8621" y="11064"/>
                    <a:pt x="7913" y="10372"/>
                    <a:pt x="7888" y="9511"/>
                  </a:cubicBezTo>
                  <a:lnTo>
                    <a:pt x="11702" y="9511"/>
                  </a:lnTo>
                  <a:cubicBezTo>
                    <a:pt x="11897" y="9511"/>
                    <a:pt x="12056" y="9354"/>
                    <a:pt x="12056" y="9158"/>
                  </a:cubicBezTo>
                  <a:lnTo>
                    <a:pt x="12056" y="353"/>
                  </a:lnTo>
                  <a:cubicBezTo>
                    <a:pt x="12055" y="158"/>
                    <a:pt x="11897" y="0"/>
                    <a:pt x="1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1"/>
            <p:cNvSpPr/>
            <p:nvPr/>
          </p:nvSpPr>
          <p:spPr>
            <a:xfrm>
              <a:off x="4744623" y="2161494"/>
              <a:ext cx="123584" cy="199808"/>
            </a:xfrm>
            <a:custGeom>
              <a:avLst/>
              <a:gdLst/>
              <a:ahLst/>
              <a:cxnLst/>
              <a:rect l="l" t="t" r="r" b="b"/>
              <a:pathLst>
                <a:path w="4136" h="6687" extrusionOk="0">
                  <a:moveTo>
                    <a:pt x="3380" y="870"/>
                  </a:moveTo>
                  <a:cubicBezTo>
                    <a:pt x="3356" y="1117"/>
                    <a:pt x="3314" y="1355"/>
                    <a:pt x="3254" y="1578"/>
                  </a:cubicBezTo>
                  <a:cubicBezTo>
                    <a:pt x="3243" y="1577"/>
                    <a:pt x="3230" y="1577"/>
                    <a:pt x="3218" y="1577"/>
                  </a:cubicBezTo>
                  <a:lnTo>
                    <a:pt x="882" y="1577"/>
                  </a:lnTo>
                  <a:cubicBezTo>
                    <a:pt x="821" y="1354"/>
                    <a:pt x="779" y="1117"/>
                    <a:pt x="758" y="870"/>
                  </a:cubicBezTo>
                  <a:close/>
                  <a:moveTo>
                    <a:pt x="2972" y="2284"/>
                  </a:moveTo>
                  <a:cubicBezTo>
                    <a:pt x="2966" y="2295"/>
                    <a:pt x="2960" y="2308"/>
                    <a:pt x="2954" y="2320"/>
                  </a:cubicBezTo>
                  <a:cubicBezTo>
                    <a:pt x="2698" y="2766"/>
                    <a:pt x="2383" y="2989"/>
                    <a:pt x="2068" y="2989"/>
                  </a:cubicBezTo>
                  <a:cubicBezTo>
                    <a:pt x="1753" y="2989"/>
                    <a:pt x="1438" y="2766"/>
                    <a:pt x="1184" y="2320"/>
                  </a:cubicBezTo>
                  <a:cubicBezTo>
                    <a:pt x="1178" y="2308"/>
                    <a:pt x="1172" y="2295"/>
                    <a:pt x="1164" y="2284"/>
                  </a:cubicBezTo>
                  <a:close/>
                  <a:moveTo>
                    <a:pt x="2069" y="3701"/>
                  </a:moveTo>
                  <a:cubicBezTo>
                    <a:pt x="2384" y="3701"/>
                    <a:pt x="2699" y="3924"/>
                    <a:pt x="2954" y="4370"/>
                  </a:cubicBezTo>
                  <a:cubicBezTo>
                    <a:pt x="2960" y="4380"/>
                    <a:pt x="2965" y="4391"/>
                    <a:pt x="2971" y="4401"/>
                  </a:cubicBezTo>
                  <a:lnTo>
                    <a:pt x="1166" y="4401"/>
                  </a:lnTo>
                  <a:cubicBezTo>
                    <a:pt x="1173" y="4391"/>
                    <a:pt x="1178" y="4380"/>
                    <a:pt x="1184" y="4370"/>
                  </a:cubicBezTo>
                  <a:cubicBezTo>
                    <a:pt x="1439" y="3924"/>
                    <a:pt x="1754" y="3701"/>
                    <a:pt x="2069" y="3701"/>
                  </a:cubicBezTo>
                  <a:close/>
                  <a:moveTo>
                    <a:pt x="3253" y="5106"/>
                  </a:moveTo>
                  <a:cubicBezTo>
                    <a:pt x="3313" y="5328"/>
                    <a:pt x="3355" y="5567"/>
                    <a:pt x="3379" y="5814"/>
                  </a:cubicBezTo>
                  <a:lnTo>
                    <a:pt x="758" y="5814"/>
                  </a:lnTo>
                  <a:cubicBezTo>
                    <a:pt x="780" y="5567"/>
                    <a:pt x="821" y="5329"/>
                    <a:pt x="882" y="5107"/>
                  </a:cubicBezTo>
                  <a:lnTo>
                    <a:pt x="3217" y="5107"/>
                  </a:lnTo>
                  <a:cubicBezTo>
                    <a:pt x="3228" y="5107"/>
                    <a:pt x="3240" y="5107"/>
                    <a:pt x="3253" y="5106"/>
                  </a:cubicBezTo>
                  <a:close/>
                  <a:moveTo>
                    <a:pt x="3751" y="1"/>
                  </a:moveTo>
                  <a:cubicBezTo>
                    <a:pt x="3749" y="1"/>
                    <a:pt x="3746" y="1"/>
                    <a:pt x="3744" y="1"/>
                  </a:cubicBezTo>
                  <a:cubicBezTo>
                    <a:pt x="3621" y="3"/>
                    <a:pt x="3514" y="67"/>
                    <a:pt x="3453" y="164"/>
                  </a:cubicBezTo>
                  <a:lnTo>
                    <a:pt x="681" y="164"/>
                  </a:lnTo>
                  <a:cubicBezTo>
                    <a:pt x="619" y="68"/>
                    <a:pt x="513" y="6"/>
                    <a:pt x="391" y="3"/>
                  </a:cubicBezTo>
                  <a:cubicBezTo>
                    <a:pt x="390" y="3"/>
                    <a:pt x="388" y="3"/>
                    <a:pt x="387" y="3"/>
                  </a:cubicBezTo>
                  <a:cubicBezTo>
                    <a:pt x="194" y="3"/>
                    <a:pt x="35" y="156"/>
                    <a:pt x="31" y="350"/>
                  </a:cubicBezTo>
                  <a:cubicBezTo>
                    <a:pt x="1" y="1626"/>
                    <a:pt x="453" y="2810"/>
                    <a:pt x="1128" y="3344"/>
                  </a:cubicBezTo>
                  <a:cubicBezTo>
                    <a:pt x="472" y="3877"/>
                    <a:pt x="31" y="4961"/>
                    <a:pt x="31" y="6240"/>
                  </a:cubicBezTo>
                  <a:cubicBezTo>
                    <a:pt x="31" y="6272"/>
                    <a:pt x="31" y="6306"/>
                    <a:pt x="32" y="6337"/>
                  </a:cubicBezTo>
                  <a:cubicBezTo>
                    <a:pt x="36" y="6531"/>
                    <a:pt x="196" y="6685"/>
                    <a:pt x="389" y="6685"/>
                  </a:cubicBezTo>
                  <a:cubicBezTo>
                    <a:pt x="390" y="6685"/>
                    <a:pt x="392" y="6685"/>
                    <a:pt x="393" y="6685"/>
                  </a:cubicBezTo>
                  <a:cubicBezTo>
                    <a:pt x="516" y="6682"/>
                    <a:pt x="623" y="6618"/>
                    <a:pt x="685" y="6521"/>
                  </a:cubicBezTo>
                  <a:lnTo>
                    <a:pt x="3451" y="6521"/>
                  </a:lnTo>
                  <a:cubicBezTo>
                    <a:pt x="3511" y="6619"/>
                    <a:pt x="3620" y="6685"/>
                    <a:pt x="3744" y="6687"/>
                  </a:cubicBezTo>
                  <a:cubicBezTo>
                    <a:pt x="3746" y="6687"/>
                    <a:pt x="3749" y="6687"/>
                    <a:pt x="3751" y="6687"/>
                  </a:cubicBezTo>
                  <a:cubicBezTo>
                    <a:pt x="3942" y="6687"/>
                    <a:pt x="4099" y="6534"/>
                    <a:pt x="4103" y="6341"/>
                  </a:cubicBezTo>
                  <a:cubicBezTo>
                    <a:pt x="4134" y="5063"/>
                    <a:pt x="3681" y="3878"/>
                    <a:pt x="3006" y="3344"/>
                  </a:cubicBezTo>
                  <a:cubicBezTo>
                    <a:pt x="3681" y="2810"/>
                    <a:pt x="4135" y="1623"/>
                    <a:pt x="4103" y="348"/>
                  </a:cubicBezTo>
                  <a:cubicBezTo>
                    <a:pt x="4099" y="156"/>
                    <a:pt x="3942" y="1"/>
                    <a:pt x="37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1"/>
            <p:cNvSpPr/>
            <p:nvPr/>
          </p:nvSpPr>
          <p:spPr>
            <a:xfrm>
              <a:off x="4879950" y="2161464"/>
              <a:ext cx="144798" cy="21155"/>
            </a:xfrm>
            <a:custGeom>
              <a:avLst/>
              <a:gdLst/>
              <a:ahLst/>
              <a:cxnLst/>
              <a:rect l="l" t="t" r="r" b="b"/>
              <a:pathLst>
                <a:path w="4846" h="708" extrusionOk="0">
                  <a:moveTo>
                    <a:pt x="470" y="1"/>
                  </a:moveTo>
                  <a:cubicBezTo>
                    <a:pt x="0" y="19"/>
                    <a:pt x="2" y="688"/>
                    <a:pt x="470" y="707"/>
                  </a:cubicBezTo>
                  <a:lnTo>
                    <a:pt x="4378" y="707"/>
                  </a:lnTo>
                  <a:cubicBezTo>
                    <a:pt x="4846" y="688"/>
                    <a:pt x="4846" y="19"/>
                    <a:pt x="4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1"/>
            <p:cNvSpPr/>
            <p:nvPr/>
          </p:nvSpPr>
          <p:spPr>
            <a:xfrm>
              <a:off x="4879950" y="2203655"/>
              <a:ext cx="100576" cy="21155"/>
            </a:xfrm>
            <a:custGeom>
              <a:avLst/>
              <a:gdLst/>
              <a:ahLst/>
              <a:cxnLst/>
              <a:rect l="l" t="t" r="r" b="b"/>
              <a:pathLst>
                <a:path w="3366" h="708" extrusionOk="0">
                  <a:moveTo>
                    <a:pt x="470" y="0"/>
                  </a:moveTo>
                  <a:cubicBezTo>
                    <a:pt x="0" y="20"/>
                    <a:pt x="2" y="689"/>
                    <a:pt x="470" y="707"/>
                  </a:cubicBezTo>
                  <a:lnTo>
                    <a:pt x="2897" y="707"/>
                  </a:lnTo>
                  <a:cubicBezTo>
                    <a:pt x="3365" y="689"/>
                    <a:pt x="3365" y="20"/>
                    <a:pt x="28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1"/>
            <p:cNvSpPr/>
            <p:nvPr/>
          </p:nvSpPr>
          <p:spPr>
            <a:xfrm>
              <a:off x="4879950" y="2245845"/>
              <a:ext cx="144798" cy="21155"/>
            </a:xfrm>
            <a:custGeom>
              <a:avLst/>
              <a:gdLst/>
              <a:ahLst/>
              <a:cxnLst/>
              <a:rect l="l" t="t" r="r" b="b"/>
              <a:pathLst>
                <a:path w="4846" h="708" extrusionOk="0">
                  <a:moveTo>
                    <a:pt x="470" y="1"/>
                  </a:moveTo>
                  <a:cubicBezTo>
                    <a:pt x="0" y="20"/>
                    <a:pt x="2" y="690"/>
                    <a:pt x="470" y="708"/>
                  </a:cubicBezTo>
                  <a:lnTo>
                    <a:pt x="4378" y="708"/>
                  </a:lnTo>
                  <a:cubicBezTo>
                    <a:pt x="4846" y="688"/>
                    <a:pt x="4846" y="20"/>
                    <a:pt x="4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1"/>
            <p:cNvSpPr/>
            <p:nvPr/>
          </p:nvSpPr>
          <p:spPr>
            <a:xfrm>
              <a:off x="4879950" y="2288066"/>
              <a:ext cx="100576" cy="21155"/>
            </a:xfrm>
            <a:custGeom>
              <a:avLst/>
              <a:gdLst/>
              <a:ahLst/>
              <a:cxnLst/>
              <a:rect l="l" t="t" r="r" b="b"/>
              <a:pathLst>
                <a:path w="3366" h="708" extrusionOk="0">
                  <a:moveTo>
                    <a:pt x="470" y="0"/>
                  </a:moveTo>
                  <a:cubicBezTo>
                    <a:pt x="0" y="20"/>
                    <a:pt x="2" y="689"/>
                    <a:pt x="470" y="707"/>
                  </a:cubicBezTo>
                  <a:lnTo>
                    <a:pt x="2897" y="707"/>
                  </a:lnTo>
                  <a:cubicBezTo>
                    <a:pt x="3365" y="688"/>
                    <a:pt x="3365" y="20"/>
                    <a:pt x="28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1"/>
            <p:cNvSpPr/>
            <p:nvPr/>
          </p:nvSpPr>
          <p:spPr>
            <a:xfrm>
              <a:off x="4879950" y="2330286"/>
              <a:ext cx="144798" cy="21125"/>
            </a:xfrm>
            <a:custGeom>
              <a:avLst/>
              <a:gdLst/>
              <a:ahLst/>
              <a:cxnLst/>
              <a:rect l="l" t="t" r="r" b="b"/>
              <a:pathLst>
                <a:path w="4846" h="707" extrusionOk="0">
                  <a:moveTo>
                    <a:pt x="470" y="0"/>
                  </a:moveTo>
                  <a:cubicBezTo>
                    <a:pt x="0" y="19"/>
                    <a:pt x="2" y="688"/>
                    <a:pt x="470" y="707"/>
                  </a:cubicBezTo>
                  <a:lnTo>
                    <a:pt x="4378" y="707"/>
                  </a:lnTo>
                  <a:cubicBezTo>
                    <a:pt x="4846" y="687"/>
                    <a:pt x="4846" y="19"/>
                    <a:pt x="4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71"/>
          <p:cNvGrpSpPr/>
          <p:nvPr/>
        </p:nvGrpSpPr>
        <p:grpSpPr>
          <a:xfrm>
            <a:off x="5067865" y="2371761"/>
            <a:ext cx="360263" cy="301788"/>
            <a:chOff x="6629215" y="3419173"/>
            <a:chExt cx="360263" cy="301788"/>
          </a:xfrm>
        </p:grpSpPr>
        <p:sp>
          <p:nvSpPr>
            <p:cNvPr id="1277" name="Google Shape;1277;p71"/>
            <p:cNvSpPr/>
            <p:nvPr/>
          </p:nvSpPr>
          <p:spPr>
            <a:xfrm>
              <a:off x="6629215" y="3419173"/>
              <a:ext cx="360263" cy="301788"/>
            </a:xfrm>
            <a:custGeom>
              <a:avLst/>
              <a:gdLst/>
              <a:ahLst/>
              <a:cxnLst/>
              <a:rect l="l" t="t" r="r" b="b"/>
              <a:pathLst>
                <a:path w="12057" h="10100" extrusionOk="0">
                  <a:moveTo>
                    <a:pt x="9941" y="707"/>
                  </a:moveTo>
                  <a:lnTo>
                    <a:pt x="9941" y="7581"/>
                  </a:lnTo>
                  <a:lnTo>
                    <a:pt x="7427" y="7581"/>
                  </a:lnTo>
                  <a:cubicBezTo>
                    <a:pt x="7041" y="7581"/>
                    <a:pt x="6682" y="7707"/>
                    <a:pt x="6392" y="7921"/>
                  </a:cubicBezTo>
                  <a:cubicBezTo>
                    <a:pt x="6392" y="7921"/>
                    <a:pt x="6392" y="1719"/>
                    <a:pt x="6391" y="1708"/>
                  </a:cubicBezTo>
                  <a:cubicBezTo>
                    <a:pt x="6410" y="1154"/>
                    <a:pt x="6867" y="707"/>
                    <a:pt x="7427" y="707"/>
                  </a:cubicBezTo>
                  <a:close/>
                  <a:moveTo>
                    <a:pt x="4653" y="708"/>
                  </a:moveTo>
                  <a:cubicBezTo>
                    <a:pt x="5212" y="708"/>
                    <a:pt x="5668" y="1154"/>
                    <a:pt x="5686" y="1709"/>
                  </a:cubicBezTo>
                  <a:cubicBezTo>
                    <a:pt x="5686" y="1721"/>
                    <a:pt x="5688" y="7936"/>
                    <a:pt x="5688" y="7936"/>
                  </a:cubicBezTo>
                  <a:cubicBezTo>
                    <a:pt x="5394" y="7714"/>
                    <a:pt x="5030" y="7582"/>
                    <a:pt x="4635" y="7582"/>
                  </a:cubicBezTo>
                  <a:lnTo>
                    <a:pt x="2121" y="7582"/>
                  </a:lnTo>
                  <a:lnTo>
                    <a:pt x="2121" y="708"/>
                  </a:lnTo>
                  <a:lnTo>
                    <a:pt x="4651" y="708"/>
                  </a:lnTo>
                  <a:cubicBezTo>
                    <a:pt x="4652" y="708"/>
                    <a:pt x="4652" y="708"/>
                    <a:pt x="4653" y="708"/>
                  </a:cubicBezTo>
                  <a:close/>
                  <a:moveTo>
                    <a:pt x="11349" y="1414"/>
                  </a:moveTo>
                  <a:lnTo>
                    <a:pt x="11349" y="8994"/>
                  </a:lnTo>
                  <a:lnTo>
                    <a:pt x="6664" y="8994"/>
                  </a:lnTo>
                  <a:cubicBezTo>
                    <a:pt x="6571" y="8994"/>
                    <a:pt x="6483" y="9031"/>
                    <a:pt x="6417" y="9095"/>
                  </a:cubicBezTo>
                  <a:cubicBezTo>
                    <a:pt x="6522" y="8634"/>
                    <a:pt x="6934" y="8288"/>
                    <a:pt x="7427" y="8288"/>
                  </a:cubicBezTo>
                  <a:lnTo>
                    <a:pt x="10300" y="8288"/>
                  </a:lnTo>
                  <a:cubicBezTo>
                    <a:pt x="10495" y="8288"/>
                    <a:pt x="10654" y="8131"/>
                    <a:pt x="10654" y="7935"/>
                  </a:cubicBezTo>
                  <a:cubicBezTo>
                    <a:pt x="10654" y="7901"/>
                    <a:pt x="10648" y="1414"/>
                    <a:pt x="10648" y="1414"/>
                  </a:cubicBezTo>
                  <a:close/>
                  <a:moveTo>
                    <a:pt x="1414" y="1414"/>
                  </a:moveTo>
                  <a:cubicBezTo>
                    <a:pt x="1414" y="1414"/>
                    <a:pt x="1408" y="7901"/>
                    <a:pt x="1408" y="7935"/>
                  </a:cubicBezTo>
                  <a:cubicBezTo>
                    <a:pt x="1408" y="8130"/>
                    <a:pt x="1566" y="8288"/>
                    <a:pt x="1761" y="8288"/>
                  </a:cubicBezTo>
                  <a:lnTo>
                    <a:pt x="4635" y="8288"/>
                  </a:lnTo>
                  <a:cubicBezTo>
                    <a:pt x="5130" y="8288"/>
                    <a:pt x="5545" y="8638"/>
                    <a:pt x="5647" y="9103"/>
                  </a:cubicBezTo>
                  <a:cubicBezTo>
                    <a:pt x="5580" y="9033"/>
                    <a:pt x="5489" y="8994"/>
                    <a:pt x="5392" y="8994"/>
                  </a:cubicBezTo>
                  <a:lnTo>
                    <a:pt x="707" y="8994"/>
                  </a:lnTo>
                  <a:lnTo>
                    <a:pt x="707" y="1414"/>
                  </a:lnTo>
                  <a:close/>
                  <a:moveTo>
                    <a:pt x="1765" y="0"/>
                  </a:moveTo>
                  <a:cubicBezTo>
                    <a:pt x="1572" y="0"/>
                    <a:pt x="1414" y="158"/>
                    <a:pt x="1414" y="354"/>
                  </a:cubicBezTo>
                  <a:lnTo>
                    <a:pt x="1414" y="707"/>
                  </a:lnTo>
                  <a:lnTo>
                    <a:pt x="354" y="707"/>
                  </a:lnTo>
                  <a:cubicBezTo>
                    <a:pt x="159" y="707"/>
                    <a:pt x="0" y="864"/>
                    <a:pt x="0" y="1060"/>
                  </a:cubicBezTo>
                  <a:lnTo>
                    <a:pt x="0" y="9348"/>
                  </a:lnTo>
                  <a:cubicBezTo>
                    <a:pt x="0" y="9542"/>
                    <a:pt x="158" y="9701"/>
                    <a:pt x="354" y="9701"/>
                  </a:cubicBezTo>
                  <a:lnTo>
                    <a:pt x="5199" y="9701"/>
                  </a:lnTo>
                  <a:cubicBezTo>
                    <a:pt x="5396" y="9950"/>
                    <a:pt x="5703" y="10100"/>
                    <a:pt x="6024" y="10100"/>
                  </a:cubicBezTo>
                  <a:cubicBezTo>
                    <a:pt x="6043" y="10100"/>
                    <a:pt x="6061" y="10099"/>
                    <a:pt x="6080" y="10098"/>
                  </a:cubicBezTo>
                  <a:cubicBezTo>
                    <a:pt x="6390" y="10085"/>
                    <a:pt x="6671" y="9939"/>
                    <a:pt x="6857" y="9701"/>
                  </a:cubicBezTo>
                  <a:lnTo>
                    <a:pt x="11703" y="9701"/>
                  </a:lnTo>
                  <a:cubicBezTo>
                    <a:pt x="11897" y="9701"/>
                    <a:pt x="12056" y="9543"/>
                    <a:pt x="12056" y="9348"/>
                  </a:cubicBezTo>
                  <a:lnTo>
                    <a:pt x="12056" y="1060"/>
                  </a:lnTo>
                  <a:cubicBezTo>
                    <a:pt x="12055" y="866"/>
                    <a:pt x="11896" y="707"/>
                    <a:pt x="11702" y="707"/>
                  </a:cubicBezTo>
                  <a:lnTo>
                    <a:pt x="10648" y="707"/>
                  </a:lnTo>
                  <a:lnTo>
                    <a:pt x="10648" y="421"/>
                  </a:lnTo>
                  <a:cubicBezTo>
                    <a:pt x="10691" y="207"/>
                    <a:pt x="10522" y="0"/>
                    <a:pt x="10304" y="0"/>
                  </a:cubicBezTo>
                  <a:cubicBezTo>
                    <a:pt x="10303" y="0"/>
                    <a:pt x="10301" y="0"/>
                    <a:pt x="10300" y="0"/>
                  </a:cubicBezTo>
                  <a:lnTo>
                    <a:pt x="7427" y="0"/>
                  </a:lnTo>
                  <a:cubicBezTo>
                    <a:pt x="6862" y="0"/>
                    <a:pt x="6359" y="272"/>
                    <a:pt x="6039" y="692"/>
                  </a:cubicBezTo>
                  <a:cubicBezTo>
                    <a:pt x="5720" y="272"/>
                    <a:pt x="5217" y="0"/>
                    <a:pt x="4651" y="0"/>
                  </a:cubicBezTo>
                  <a:lnTo>
                    <a:pt x="1772" y="0"/>
                  </a:lnTo>
                  <a:cubicBezTo>
                    <a:pt x="1770" y="0"/>
                    <a:pt x="176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1"/>
            <p:cNvSpPr/>
            <p:nvPr/>
          </p:nvSpPr>
          <p:spPr>
            <a:xfrm>
              <a:off x="6713387" y="3461334"/>
              <a:ext cx="65228" cy="163264"/>
            </a:xfrm>
            <a:custGeom>
              <a:avLst/>
              <a:gdLst/>
              <a:ahLst/>
              <a:cxnLst/>
              <a:rect l="l" t="t" r="r" b="b"/>
              <a:pathLst>
                <a:path w="2183" h="5464" extrusionOk="0">
                  <a:moveTo>
                    <a:pt x="1382" y="1485"/>
                  </a:moveTo>
                  <a:cubicBezTo>
                    <a:pt x="1300" y="1944"/>
                    <a:pt x="1177" y="2234"/>
                    <a:pt x="1091" y="2346"/>
                  </a:cubicBezTo>
                  <a:cubicBezTo>
                    <a:pt x="1006" y="2234"/>
                    <a:pt x="883" y="1945"/>
                    <a:pt x="801" y="1485"/>
                  </a:cubicBezTo>
                  <a:close/>
                  <a:moveTo>
                    <a:pt x="1091" y="3120"/>
                  </a:moveTo>
                  <a:cubicBezTo>
                    <a:pt x="1177" y="3232"/>
                    <a:pt x="1300" y="3521"/>
                    <a:pt x="1382" y="3980"/>
                  </a:cubicBezTo>
                  <a:lnTo>
                    <a:pt x="801" y="3980"/>
                  </a:lnTo>
                  <a:cubicBezTo>
                    <a:pt x="883" y="3523"/>
                    <a:pt x="1006" y="3232"/>
                    <a:pt x="1091" y="3120"/>
                  </a:cubicBezTo>
                  <a:close/>
                  <a:moveTo>
                    <a:pt x="1821" y="1"/>
                  </a:moveTo>
                  <a:cubicBezTo>
                    <a:pt x="1820" y="1"/>
                    <a:pt x="1819" y="1"/>
                    <a:pt x="1818" y="1"/>
                  </a:cubicBezTo>
                  <a:cubicBezTo>
                    <a:pt x="1623" y="4"/>
                    <a:pt x="1465" y="163"/>
                    <a:pt x="1468" y="358"/>
                  </a:cubicBezTo>
                  <a:cubicBezTo>
                    <a:pt x="1469" y="499"/>
                    <a:pt x="1467" y="646"/>
                    <a:pt x="1459" y="778"/>
                  </a:cubicBezTo>
                  <a:lnTo>
                    <a:pt x="723" y="778"/>
                  </a:lnTo>
                  <a:cubicBezTo>
                    <a:pt x="716" y="647"/>
                    <a:pt x="712" y="501"/>
                    <a:pt x="713" y="359"/>
                  </a:cubicBezTo>
                  <a:cubicBezTo>
                    <a:pt x="715" y="165"/>
                    <a:pt x="559" y="5"/>
                    <a:pt x="364" y="4"/>
                  </a:cubicBezTo>
                  <a:cubicBezTo>
                    <a:pt x="362" y="4"/>
                    <a:pt x="360" y="4"/>
                    <a:pt x="358" y="4"/>
                  </a:cubicBezTo>
                  <a:cubicBezTo>
                    <a:pt x="166" y="4"/>
                    <a:pt x="10" y="160"/>
                    <a:pt x="9" y="353"/>
                  </a:cubicBezTo>
                  <a:cubicBezTo>
                    <a:pt x="0" y="1011"/>
                    <a:pt x="84" y="1682"/>
                    <a:pt x="239" y="2163"/>
                  </a:cubicBezTo>
                  <a:cubicBezTo>
                    <a:pt x="318" y="2413"/>
                    <a:pt x="409" y="2597"/>
                    <a:pt x="504" y="2733"/>
                  </a:cubicBezTo>
                  <a:cubicBezTo>
                    <a:pt x="408" y="2868"/>
                    <a:pt x="317" y="3052"/>
                    <a:pt x="239" y="3301"/>
                  </a:cubicBezTo>
                  <a:cubicBezTo>
                    <a:pt x="85" y="3783"/>
                    <a:pt x="0" y="4454"/>
                    <a:pt x="9" y="5111"/>
                  </a:cubicBezTo>
                  <a:cubicBezTo>
                    <a:pt x="10" y="5304"/>
                    <a:pt x="166" y="5461"/>
                    <a:pt x="358" y="5461"/>
                  </a:cubicBezTo>
                  <a:cubicBezTo>
                    <a:pt x="360" y="5461"/>
                    <a:pt x="362" y="5461"/>
                    <a:pt x="364" y="5461"/>
                  </a:cubicBezTo>
                  <a:cubicBezTo>
                    <a:pt x="559" y="5460"/>
                    <a:pt x="716" y="5300"/>
                    <a:pt x="713" y="5105"/>
                  </a:cubicBezTo>
                  <a:cubicBezTo>
                    <a:pt x="712" y="4964"/>
                    <a:pt x="715" y="4818"/>
                    <a:pt x="723" y="4686"/>
                  </a:cubicBezTo>
                  <a:lnTo>
                    <a:pt x="1459" y="4686"/>
                  </a:lnTo>
                  <a:cubicBezTo>
                    <a:pt x="1465" y="4818"/>
                    <a:pt x="1469" y="4965"/>
                    <a:pt x="1468" y="5106"/>
                  </a:cubicBezTo>
                  <a:cubicBezTo>
                    <a:pt x="1465" y="5301"/>
                    <a:pt x="1623" y="5461"/>
                    <a:pt x="1818" y="5464"/>
                  </a:cubicBezTo>
                  <a:cubicBezTo>
                    <a:pt x="1819" y="5464"/>
                    <a:pt x="1820" y="5464"/>
                    <a:pt x="1821" y="5464"/>
                  </a:cubicBezTo>
                  <a:cubicBezTo>
                    <a:pt x="2014" y="5464"/>
                    <a:pt x="2172" y="5307"/>
                    <a:pt x="2175" y="5113"/>
                  </a:cubicBezTo>
                  <a:cubicBezTo>
                    <a:pt x="2182" y="4456"/>
                    <a:pt x="2099" y="3782"/>
                    <a:pt x="1945" y="3300"/>
                  </a:cubicBezTo>
                  <a:cubicBezTo>
                    <a:pt x="1866" y="3052"/>
                    <a:pt x="1776" y="2868"/>
                    <a:pt x="1679" y="2732"/>
                  </a:cubicBezTo>
                  <a:cubicBezTo>
                    <a:pt x="1776" y="2597"/>
                    <a:pt x="1866" y="2412"/>
                    <a:pt x="1945" y="2163"/>
                  </a:cubicBezTo>
                  <a:cubicBezTo>
                    <a:pt x="2099" y="1682"/>
                    <a:pt x="2182" y="1009"/>
                    <a:pt x="2175" y="350"/>
                  </a:cubicBezTo>
                  <a:cubicBezTo>
                    <a:pt x="2173" y="157"/>
                    <a:pt x="2014"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1"/>
            <p:cNvSpPr/>
            <p:nvPr/>
          </p:nvSpPr>
          <p:spPr>
            <a:xfrm>
              <a:off x="6837508" y="3461334"/>
              <a:ext cx="71652" cy="21155"/>
            </a:xfrm>
            <a:custGeom>
              <a:avLst/>
              <a:gdLst/>
              <a:ahLst/>
              <a:cxnLst/>
              <a:rect l="l" t="t" r="r" b="b"/>
              <a:pathLst>
                <a:path w="2398" h="708" extrusionOk="0">
                  <a:moveTo>
                    <a:pt x="469" y="1"/>
                  </a:moveTo>
                  <a:cubicBezTo>
                    <a:pt x="0" y="20"/>
                    <a:pt x="0" y="690"/>
                    <a:pt x="469" y="708"/>
                  </a:cubicBezTo>
                  <a:lnTo>
                    <a:pt x="1929" y="708"/>
                  </a:lnTo>
                  <a:cubicBezTo>
                    <a:pt x="2397" y="689"/>
                    <a:pt x="2397" y="20"/>
                    <a:pt x="19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1"/>
            <p:cNvSpPr/>
            <p:nvPr/>
          </p:nvSpPr>
          <p:spPr>
            <a:xfrm>
              <a:off x="6837508" y="3503554"/>
              <a:ext cx="71652" cy="21155"/>
            </a:xfrm>
            <a:custGeom>
              <a:avLst/>
              <a:gdLst/>
              <a:ahLst/>
              <a:cxnLst/>
              <a:rect l="l" t="t" r="r" b="b"/>
              <a:pathLst>
                <a:path w="2398" h="708" extrusionOk="0">
                  <a:moveTo>
                    <a:pt x="469" y="0"/>
                  </a:moveTo>
                  <a:cubicBezTo>
                    <a:pt x="0" y="20"/>
                    <a:pt x="0" y="690"/>
                    <a:pt x="469" y="707"/>
                  </a:cubicBezTo>
                  <a:lnTo>
                    <a:pt x="1929" y="707"/>
                  </a:lnTo>
                  <a:cubicBezTo>
                    <a:pt x="2397" y="688"/>
                    <a:pt x="2397" y="20"/>
                    <a:pt x="1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1"/>
            <p:cNvSpPr/>
            <p:nvPr/>
          </p:nvSpPr>
          <p:spPr>
            <a:xfrm>
              <a:off x="6837508" y="3545745"/>
              <a:ext cx="71652" cy="21155"/>
            </a:xfrm>
            <a:custGeom>
              <a:avLst/>
              <a:gdLst/>
              <a:ahLst/>
              <a:cxnLst/>
              <a:rect l="l" t="t" r="r" b="b"/>
              <a:pathLst>
                <a:path w="2398" h="708" extrusionOk="0">
                  <a:moveTo>
                    <a:pt x="469" y="1"/>
                  </a:moveTo>
                  <a:cubicBezTo>
                    <a:pt x="0" y="20"/>
                    <a:pt x="0" y="689"/>
                    <a:pt x="469" y="708"/>
                  </a:cubicBezTo>
                  <a:lnTo>
                    <a:pt x="1929" y="708"/>
                  </a:lnTo>
                  <a:cubicBezTo>
                    <a:pt x="2397" y="688"/>
                    <a:pt x="2397" y="20"/>
                    <a:pt x="19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1"/>
            <p:cNvSpPr/>
            <p:nvPr/>
          </p:nvSpPr>
          <p:spPr>
            <a:xfrm>
              <a:off x="6837508" y="3587995"/>
              <a:ext cx="71652" cy="21155"/>
            </a:xfrm>
            <a:custGeom>
              <a:avLst/>
              <a:gdLst/>
              <a:ahLst/>
              <a:cxnLst/>
              <a:rect l="l" t="t" r="r" b="b"/>
              <a:pathLst>
                <a:path w="2398" h="708" extrusionOk="0">
                  <a:moveTo>
                    <a:pt x="469" y="1"/>
                  </a:moveTo>
                  <a:cubicBezTo>
                    <a:pt x="0" y="20"/>
                    <a:pt x="0" y="688"/>
                    <a:pt x="469" y="707"/>
                  </a:cubicBezTo>
                  <a:lnTo>
                    <a:pt x="1929" y="707"/>
                  </a:lnTo>
                  <a:cubicBezTo>
                    <a:pt x="2397" y="688"/>
                    <a:pt x="2397" y="20"/>
                    <a:pt x="19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73"/>
          <p:cNvSpPr txBox="1">
            <a:spLocks noGrp="1"/>
          </p:cNvSpPr>
          <p:nvPr>
            <p:ph type="title"/>
          </p:nvPr>
        </p:nvSpPr>
        <p:spPr>
          <a:xfrm>
            <a:off x="713263" y="539500"/>
            <a:ext cx="44481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1301" name="Google Shape;1301;p73"/>
          <p:cNvSpPr txBox="1">
            <a:spLocks noGrp="1"/>
          </p:cNvSpPr>
          <p:nvPr>
            <p:ph type="subTitle" idx="1"/>
          </p:nvPr>
        </p:nvSpPr>
        <p:spPr>
          <a:xfrm>
            <a:off x="713225" y="1524575"/>
            <a:ext cx="44481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 you have any questions?</a:t>
            </a:r>
            <a:endParaRPr b="1"/>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1302" name="Google Shape;1302;p73"/>
          <p:cNvSpPr txBox="1"/>
          <p:nvPr/>
        </p:nvSpPr>
        <p:spPr>
          <a:xfrm>
            <a:off x="713225" y="4300675"/>
            <a:ext cx="4151700" cy="30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Albert Sans"/>
                <a:ea typeface="Albert Sans"/>
                <a:cs typeface="Albert Sans"/>
                <a:sym typeface="Albert Sans"/>
              </a:rPr>
              <a:t>Please keep this slide for attribution</a:t>
            </a:r>
            <a:endParaRPr sz="1200">
              <a:solidFill>
                <a:schemeClr val="dk1"/>
              </a:solidFill>
              <a:latin typeface="Albert Sans"/>
              <a:ea typeface="Albert Sans"/>
              <a:cs typeface="Albert Sans"/>
              <a:sym typeface="Albert Sans"/>
            </a:endParaRPr>
          </a:p>
        </p:txBody>
      </p:sp>
      <p:sp>
        <p:nvSpPr>
          <p:cNvPr id="1303" name="Google Shape;1303;p73"/>
          <p:cNvSpPr/>
          <p:nvPr/>
        </p:nvSpPr>
        <p:spPr>
          <a:xfrm>
            <a:off x="807475" y="2848397"/>
            <a:ext cx="821303" cy="704006"/>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3"/>
          <p:cNvSpPr/>
          <p:nvPr/>
        </p:nvSpPr>
        <p:spPr>
          <a:xfrm>
            <a:off x="1718700" y="2848397"/>
            <a:ext cx="821303" cy="704006"/>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3"/>
          <p:cNvSpPr/>
          <p:nvPr/>
        </p:nvSpPr>
        <p:spPr>
          <a:xfrm>
            <a:off x="2629925" y="2848397"/>
            <a:ext cx="821303" cy="704006"/>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3"/>
          <p:cNvSpPr/>
          <p:nvPr/>
        </p:nvSpPr>
        <p:spPr>
          <a:xfrm>
            <a:off x="3541150" y="2848397"/>
            <a:ext cx="821303" cy="704006"/>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7" name="Google Shape;1307;p73"/>
          <p:cNvGrpSpPr/>
          <p:nvPr/>
        </p:nvGrpSpPr>
        <p:grpSpPr>
          <a:xfrm>
            <a:off x="3748104" y="2996711"/>
            <a:ext cx="407391" cy="407391"/>
            <a:chOff x="5012603" y="2571753"/>
            <a:chExt cx="417024" cy="417024"/>
          </a:xfrm>
        </p:grpSpPr>
        <p:sp>
          <p:nvSpPr>
            <p:cNvPr id="1308" name="Google Shape;1308;p73"/>
            <p:cNvSpPr/>
            <p:nvPr/>
          </p:nvSpPr>
          <p:spPr>
            <a:xfrm>
              <a:off x="5133124" y="2631210"/>
              <a:ext cx="180818" cy="300048"/>
            </a:xfrm>
            <a:custGeom>
              <a:avLst/>
              <a:gdLst/>
              <a:ahLst/>
              <a:cxnLst/>
              <a:rect l="l" t="t" r="r" b="b"/>
              <a:pathLst>
                <a:path w="8664" h="14377" extrusionOk="0">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3"/>
            <p:cNvSpPr/>
            <p:nvPr/>
          </p:nvSpPr>
          <p:spPr>
            <a:xfrm>
              <a:off x="5012603" y="2571753"/>
              <a:ext cx="417024" cy="417024"/>
            </a:xfrm>
            <a:custGeom>
              <a:avLst/>
              <a:gdLst/>
              <a:ahLst/>
              <a:cxnLst/>
              <a:rect l="l" t="t" r="r" b="b"/>
              <a:pathLst>
                <a:path w="19982" h="19982" extrusionOk="0">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0" name="Google Shape;1310;p73"/>
          <p:cNvSpPr/>
          <p:nvPr/>
        </p:nvSpPr>
        <p:spPr>
          <a:xfrm>
            <a:off x="1014436" y="2996715"/>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1" name="Google Shape;1311;p73"/>
          <p:cNvGrpSpPr/>
          <p:nvPr/>
        </p:nvGrpSpPr>
        <p:grpSpPr>
          <a:xfrm>
            <a:off x="1925636" y="2996704"/>
            <a:ext cx="407432" cy="407391"/>
            <a:chOff x="812101" y="2571761"/>
            <a:chExt cx="417066" cy="417024"/>
          </a:xfrm>
        </p:grpSpPr>
        <p:sp>
          <p:nvSpPr>
            <p:cNvPr id="1312" name="Google Shape;1312;p73"/>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3"/>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3"/>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3"/>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73"/>
          <p:cNvGrpSpPr/>
          <p:nvPr/>
        </p:nvGrpSpPr>
        <p:grpSpPr>
          <a:xfrm>
            <a:off x="2836881" y="2996704"/>
            <a:ext cx="407391" cy="407391"/>
            <a:chOff x="1323129" y="2571761"/>
            <a:chExt cx="417024" cy="417024"/>
          </a:xfrm>
        </p:grpSpPr>
        <p:sp>
          <p:nvSpPr>
            <p:cNvPr id="1317" name="Google Shape;1317;p73"/>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3"/>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3"/>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3"/>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73"/>
          <p:cNvGrpSpPr/>
          <p:nvPr/>
        </p:nvGrpSpPr>
        <p:grpSpPr>
          <a:xfrm>
            <a:off x="6612028" y="1359997"/>
            <a:ext cx="2266339" cy="2423511"/>
            <a:chOff x="8495885" y="1601170"/>
            <a:chExt cx="1765474" cy="1887911"/>
          </a:xfrm>
        </p:grpSpPr>
        <p:sp>
          <p:nvSpPr>
            <p:cNvPr id="1322" name="Google Shape;1322;p73"/>
            <p:cNvSpPr/>
            <p:nvPr/>
          </p:nvSpPr>
          <p:spPr>
            <a:xfrm>
              <a:off x="8495885" y="1842073"/>
              <a:ext cx="511018" cy="442530"/>
            </a:xfrm>
            <a:custGeom>
              <a:avLst/>
              <a:gdLst/>
              <a:ahLst/>
              <a:cxnLst/>
              <a:rect l="l" t="t" r="r" b="b"/>
              <a:pathLst>
                <a:path w="15184" h="13149" extrusionOk="0">
                  <a:moveTo>
                    <a:pt x="3796" y="0"/>
                  </a:moveTo>
                  <a:lnTo>
                    <a:pt x="1" y="6574"/>
                  </a:lnTo>
                  <a:lnTo>
                    <a:pt x="3796" y="13148"/>
                  </a:lnTo>
                  <a:lnTo>
                    <a:pt x="11389" y="13148"/>
                  </a:lnTo>
                  <a:lnTo>
                    <a:pt x="15183" y="6574"/>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3"/>
            <p:cNvSpPr/>
            <p:nvPr/>
          </p:nvSpPr>
          <p:spPr>
            <a:xfrm>
              <a:off x="9332144" y="1842073"/>
              <a:ext cx="511085" cy="442530"/>
            </a:xfrm>
            <a:custGeom>
              <a:avLst/>
              <a:gdLst/>
              <a:ahLst/>
              <a:cxnLst/>
              <a:rect l="l" t="t" r="r" b="b"/>
              <a:pathLst>
                <a:path w="15186" h="13149" extrusionOk="0">
                  <a:moveTo>
                    <a:pt x="3796" y="0"/>
                  </a:moveTo>
                  <a:lnTo>
                    <a:pt x="1" y="6574"/>
                  </a:lnTo>
                  <a:lnTo>
                    <a:pt x="3796" y="13148"/>
                  </a:lnTo>
                  <a:lnTo>
                    <a:pt x="11389" y="13148"/>
                  </a:lnTo>
                  <a:lnTo>
                    <a:pt x="15186" y="6574"/>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3"/>
            <p:cNvSpPr/>
            <p:nvPr/>
          </p:nvSpPr>
          <p:spPr>
            <a:xfrm>
              <a:off x="9750274" y="1601170"/>
              <a:ext cx="511085" cy="442563"/>
            </a:xfrm>
            <a:custGeom>
              <a:avLst/>
              <a:gdLst/>
              <a:ahLst/>
              <a:cxnLst/>
              <a:rect l="l" t="t" r="r" b="b"/>
              <a:pathLst>
                <a:path w="15186" h="13150" extrusionOk="0">
                  <a:moveTo>
                    <a:pt x="3797" y="0"/>
                  </a:moveTo>
                  <a:lnTo>
                    <a:pt x="1" y="6576"/>
                  </a:lnTo>
                  <a:lnTo>
                    <a:pt x="3797" y="13150"/>
                  </a:lnTo>
                  <a:lnTo>
                    <a:pt x="11389" y="13150"/>
                  </a:lnTo>
                  <a:lnTo>
                    <a:pt x="15185" y="6576"/>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3"/>
            <p:cNvSpPr/>
            <p:nvPr/>
          </p:nvSpPr>
          <p:spPr>
            <a:xfrm>
              <a:off x="9332144" y="2323810"/>
              <a:ext cx="511085" cy="442597"/>
            </a:xfrm>
            <a:custGeom>
              <a:avLst/>
              <a:gdLst/>
              <a:ahLst/>
              <a:cxnLst/>
              <a:rect l="l" t="t" r="r" b="b"/>
              <a:pathLst>
                <a:path w="15186" h="13151" extrusionOk="0">
                  <a:moveTo>
                    <a:pt x="3796" y="0"/>
                  </a:moveTo>
                  <a:lnTo>
                    <a:pt x="1" y="6575"/>
                  </a:lnTo>
                  <a:lnTo>
                    <a:pt x="3796" y="13150"/>
                  </a:lnTo>
                  <a:lnTo>
                    <a:pt x="11389" y="13150"/>
                  </a:lnTo>
                  <a:lnTo>
                    <a:pt x="15186" y="6575"/>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3"/>
            <p:cNvSpPr/>
            <p:nvPr/>
          </p:nvSpPr>
          <p:spPr>
            <a:xfrm>
              <a:off x="8495885" y="2805582"/>
              <a:ext cx="511018" cy="442597"/>
            </a:xfrm>
            <a:custGeom>
              <a:avLst/>
              <a:gdLst/>
              <a:ahLst/>
              <a:cxnLst/>
              <a:rect l="l" t="t" r="r" b="b"/>
              <a:pathLst>
                <a:path w="15184" h="13151" extrusionOk="0">
                  <a:moveTo>
                    <a:pt x="3796" y="0"/>
                  </a:moveTo>
                  <a:lnTo>
                    <a:pt x="1" y="6575"/>
                  </a:lnTo>
                  <a:lnTo>
                    <a:pt x="3796" y="13151"/>
                  </a:lnTo>
                  <a:lnTo>
                    <a:pt x="11389" y="13151"/>
                  </a:lnTo>
                  <a:lnTo>
                    <a:pt x="15183" y="6575"/>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3"/>
            <p:cNvSpPr/>
            <p:nvPr/>
          </p:nvSpPr>
          <p:spPr>
            <a:xfrm>
              <a:off x="8914015" y="2564679"/>
              <a:ext cx="511085" cy="442597"/>
            </a:xfrm>
            <a:custGeom>
              <a:avLst/>
              <a:gdLst/>
              <a:ahLst/>
              <a:cxnLst/>
              <a:rect l="l" t="t" r="r" b="b"/>
              <a:pathLst>
                <a:path w="15186" h="13151" extrusionOk="0">
                  <a:moveTo>
                    <a:pt x="3797" y="1"/>
                  </a:moveTo>
                  <a:lnTo>
                    <a:pt x="0" y="6576"/>
                  </a:lnTo>
                  <a:lnTo>
                    <a:pt x="3797" y="13151"/>
                  </a:lnTo>
                  <a:lnTo>
                    <a:pt x="11389" y="13151"/>
                  </a:lnTo>
                  <a:lnTo>
                    <a:pt x="15185" y="6576"/>
                  </a:lnTo>
                  <a:lnTo>
                    <a:pt x="11389" y="1"/>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3"/>
            <p:cNvSpPr/>
            <p:nvPr/>
          </p:nvSpPr>
          <p:spPr>
            <a:xfrm>
              <a:off x="9750274" y="2564679"/>
              <a:ext cx="511085" cy="442597"/>
            </a:xfrm>
            <a:custGeom>
              <a:avLst/>
              <a:gdLst/>
              <a:ahLst/>
              <a:cxnLst/>
              <a:rect l="l" t="t" r="r" b="b"/>
              <a:pathLst>
                <a:path w="15186" h="13151" extrusionOk="0">
                  <a:moveTo>
                    <a:pt x="3797" y="1"/>
                  </a:moveTo>
                  <a:lnTo>
                    <a:pt x="1" y="6576"/>
                  </a:lnTo>
                  <a:lnTo>
                    <a:pt x="3797" y="13151"/>
                  </a:lnTo>
                  <a:lnTo>
                    <a:pt x="11389" y="13151"/>
                  </a:lnTo>
                  <a:lnTo>
                    <a:pt x="15185" y="6576"/>
                  </a:lnTo>
                  <a:lnTo>
                    <a:pt x="11389" y="1"/>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3"/>
            <p:cNvSpPr/>
            <p:nvPr/>
          </p:nvSpPr>
          <p:spPr>
            <a:xfrm>
              <a:off x="9750274" y="3046450"/>
              <a:ext cx="511085" cy="442631"/>
            </a:xfrm>
            <a:custGeom>
              <a:avLst/>
              <a:gdLst/>
              <a:ahLst/>
              <a:cxnLst/>
              <a:rect l="l" t="t" r="r" b="b"/>
              <a:pathLst>
                <a:path w="15186" h="13152" extrusionOk="0">
                  <a:moveTo>
                    <a:pt x="3797" y="1"/>
                  </a:moveTo>
                  <a:lnTo>
                    <a:pt x="1"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3"/>
            <p:cNvSpPr/>
            <p:nvPr/>
          </p:nvSpPr>
          <p:spPr>
            <a:xfrm>
              <a:off x="9332144" y="2323810"/>
              <a:ext cx="511085" cy="442597"/>
            </a:xfrm>
            <a:custGeom>
              <a:avLst/>
              <a:gdLst/>
              <a:ahLst/>
              <a:cxnLst/>
              <a:rect l="l" t="t" r="r" b="b"/>
              <a:pathLst>
                <a:path w="15186" h="13151" extrusionOk="0">
                  <a:moveTo>
                    <a:pt x="3796" y="0"/>
                  </a:moveTo>
                  <a:lnTo>
                    <a:pt x="1" y="6575"/>
                  </a:lnTo>
                  <a:lnTo>
                    <a:pt x="3796" y="13150"/>
                  </a:lnTo>
                  <a:lnTo>
                    <a:pt x="11389" y="13150"/>
                  </a:lnTo>
                  <a:lnTo>
                    <a:pt x="15186" y="6575"/>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3"/>
            <p:cNvSpPr/>
            <p:nvPr/>
          </p:nvSpPr>
          <p:spPr>
            <a:xfrm>
              <a:off x="9750274" y="3046450"/>
              <a:ext cx="511085" cy="442631"/>
            </a:xfrm>
            <a:custGeom>
              <a:avLst/>
              <a:gdLst/>
              <a:ahLst/>
              <a:cxnLst/>
              <a:rect l="l" t="t" r="r" b="b"/>
              <a:pathLst>
                <a:path w="15186" h="13152" extrusionOk="0">
                  <a:moveTo>
                    <a:pt x="3797" y="1"/>
                  </a:moveTo>
                  <a:lnTo>
                    <a:pt x="1"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3"/>
            <p:cNvSpPr/>
            <p:nvPr/>
          </p:nvSpPr>
          <p:spPr>
            <a:xfrm>
              <a:off x="8914015" y="2082945"/>
              <a:ext cx="511085" cy="442563"/>
            </a:xfrm>
            <a:custGeom>
              <a:avLst/>
              <a:gdLst/>
              <a:ahLst/>
              <a:cxnLst/>
              <a:rect l="l" t="t" r="r" b="b"/>
              <a:pathLst>
                <a:path w="15186" h="13150" extrusionOk="0">
                  <a:moveTo>
                    <a:pt x="3797" y="0"/>
                  </a:moveTo>
                  <a:lnTo>
                    <a:pt x="0" y="6576"/>
                  </a:lnTo>
                  <a:lnTo>
                    <a:pt x="3797" y="13150"/>
                  </a:lnTo>
                  <a:lnTo>
                    <a:pt x="11389" y="13150"/>
                  </a:lnTo>
                  <a:lnTo>
                    <a:pt x="15185" y="6576"/>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3"/>
            <p:cNvSpPr/>
            <p:nvPr/>
          </p:nvSpPr>
          <p:spPr>
            <a:xfrm>
              <a:off x="9750274" y="2082908"/>
              <a:ext cx="511085" cy="442597"/>
            </a:xfrm>
            <a:custGeom>
              <a:avLst/>
              <a:gdLst/>
              <a:ahLst/>
              <a:cxnLst/>
              <a:rect l="l" t="t" r="r" b="b"/>
              <a:pathLst>
                <a:path w="15186" h="13151" extrusionOk="0">
                  <a:moveTo>
                    <a:pt x="3797" y="1"/>
                  </a:moveTo>
                  <a:lnTo>
                    <a:pt x="1"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3"/>
            <p:cNvSpPr/>
            <p:nvPr/>
          </p:nvSpPr>
          <p:spPr>
            <a:xfrm>
              <a:off x="8914015" y="3046450"/>
              <a:ext cx="511085" cy="442631"/>
            </a:xfrm>
            <a:custGeom>
              <a:avLst/>
              <a:gdLst/>
              <a:ahLst/>
              <a:cxnLst/>
              <a:rect l="l" t="t" r="r" b="b"/>
              <a:pathLst>
                <a:path w="15186" h="13152" extrusionOk="0">
                  <a:moveTo>
                    <a:pt x="3797" y="1"/>
                  </a:moveTo>
                  <a:lnTo>
                    <a:pt x="0" y="6576"/>
                  </a:lnTo>
                  <a:lnTo>
                    <a:pt x="3797" y="13151"/>
                  </a:lnTo>
                  <a:lnTo>
                    <a:pt x="11389" y="13151"/>
                  </a:lnTo>
                  <a:lnTo>
                    <a:pt x="15185"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3"/>
            <p:cNvSpPr/>
            <p:nvPr/>
          </p:nvSpPr>
          <p:spPr>
            <a:xfrm>
              <a:off x="8495885" y="2323810"/>
              <a:ext cx="511018" cy="442597"/>
            </a:xfrm>
            <a:custGeom>
              <a:avLst/>
              <a:gdLst/>
              <a:ahLst/>
              <a:cxnLst/>
              <a:rect l="l" t="t" r="r" b="b"/>
              <a:pathLst>
                <a:path w="15184" h="13151" extrusionOk="0">
                  <a:moveTo>
                    <a:pt x="3796" y="0"/>
                  </a:moveTo>
                  <a:lnTo>
                    <a:pt x="1" y="6575"/>
                  </a:lnTo>
                  <a:lnTo>
                    <a:pt x="3796" y="13150"/>
                  </a:lnTo>
                  <a:lnTo>
                    <a:pt x="11389" y="13150"/>
                  </a:lnTo>
                  <a:lnTo>
                    <a:pt x="15183" y="6575"/>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3"/>
            <p:cNvSpPr/>
            <p:nvPr/>
          </p:nvSpPr>
          <p:spPr>
            <a:xfrm>
              <a:off x="9332144" y="2805582"/>
              <a:ext cx="511085" cy="442597"/>
            </a:xfrm>
            <a:custGeom>
              <a:avLst/>
              <a:gdLst/>
              <a:ahLst/>
              <a:cxnLst/>
              <a:rect l="l" t="t" r="r" b="b"/>
              <a:pathLst>
                <a:path w="15186" h="13151" extrusionOk="0">
                  <a:moveTo>
                    <a:pt x="3796" y="0"/>
                  </a:moveTo>
                  <a:lnTo>
                    <a:pt x="1" y="6575"/>
                  </a:lnTo>
                  <a:lnTo>
                    <a:pt x="3796" y="13151"/>
                  </a:lnTo>
                  <a:lnTo>
                    <a:pt x="11389" y="13151"/>
                  </a:lnTo>
                  <a:lnTo>
                    <a:pt x="15186" y="6575"/>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73"/>
          <p:cNvSpPr/>
          <p:nvPr/>
        </p:nvSpPr>
        <p:spPr>
          <a:xfrm>
            <a:off x="5845525" y="4193075"/>
            <a:ext cx="2927100" cy="411000"/>
          </a:xfrm>
          <a:prstGeom prst="ellipse">
            <a:avLst/>
          </a:prstGeom>
          <a:solidFill>
            <a:schemeClr val="dk1">
              <a:alpha val="17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73"/>
          <p:cNvGrpSpPr/>
          <p:nvPr/>
        </p:nvGrpSpPr>
        <p:grpSpPr>
          <a:xfrm>
            <a:off x="5600286" y="1982847"/>
            <a:ext cx="2995915" cy="2621153"/>
            <a:chOff x="5600286" y="1982847"/>
            <a:chExt cx="2995915" cy="2621153"/>
          </a:xfrm>
        </p:grpSpPr>
        <p:pic>
          <p:nvPicPr>
            <p:cNvPr id="1339" name="Google Shape;1339;p73"/>
            <p:cNvPicPr preferRelativeResize="0"/>
            <p:nvPr/>
          </p:nvPicPr>
          <p:blipFill rotWithShape="1">
            <a:blip r:embed="rId3">
              <a:alphaModFix/>
            </a:blip>
            <a:srcRect l="29801" t="14121" r="29801" b="14121"/>
            <a:stretch/>
          </p:blipFill>
          <p:spPr>
            <a:xfrm flipH="1">
              <a:off x="5600286" y="1982847"/>
              <a:ext cx="1364364" cy="2423501"/>
            </a:xfrm>
            <a:prstGeom prst="rect">
              <a:avLst/>
            </a:prstGeom>
            <a:noFill/>
            <a:ln>
              <a:noFill/>
            </a:ln>
            <a:effectLst>
              <a:outerShdw blurRad="57150" dist="19050" dir="5400000" algn="bl" rotWithShape="0">
                <a:schemeClr val="dk1">
                  <a:alpha val="50000"/>
                </a:schemeClr>
              </a:outerShdw>
            </a:effectLst>
          </p:spPr>
        </p:pic>
        <p:pic>
          <p:nvPicPr>
            <p:cNvPr id="1340" name="Google Shape;1340;p73"/>
            <p:cNvPicPr preferRelativeResize="0"/>
            <p:nvPr/>
          </p:nvPicPr>
          <p:blipFill rotWithShape="1">
            <a:blip r:embed="rId4">
              <a:alphaModFix/>
            </a:blip>
            <a:srcRect l="5610" t="14371" r="5610" b="14378"/>
            <a:stretch/>
          </p:blipFill>
          <p:spPr>
            <a:xfrm>
              <a:off x="5804825" y="2363650"/>
              <a:ext cx="2791376" cy="2240349"/>
            </a:xfrm>
            <a:prstGeom prst="rect">
              <a:avLst/>
            </a:prstGeom>
            <a:noFill/>
            <a:ln>
              <a:noFill/>
            </a:ln>
            <a:effectLst>
              <a:outerShdw blurRad="57150" dist="19050" dir="5400000" algn="bl" rotWithShape="0">
                <a:schemeClr val="dk1">
                  <a:alpha val="50000"/>
                </a:schemeClr>
              </a:outerShdw>
            </a:effectLst>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42"/>
          <p:cNvSpPr txBox="1">
            <a:spLocks noGrp="1"/>
          </p:cNvSpPr>
          <p:nvPr>
            <p:ph type="title"/>
          </p:nvPr>
        </p:nvSpPr>
        <p:spPr>
          <a:xfrm>
            <a:off x="713225" y="1655500"/>
            <a:ext cx="4782600" cy="116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Whoa!</a:t>
            </a:r>
            <a:endParaRPr/>
          </a:p>
        </p:txBody>
      </p:sp>
      <p:sp>
        <p:nvSpPr>
          <p:cNvPr id="670" name="Google Shape;670;p42"/>
          <p:cNvSpPr txBox="1">
            <a:spLocks noGrp="1"/>
          </p:cNvSpPr>
          <p:nvPr>
            <p:ph type="subTitle" idx="1"/>
          </p:nvPr>
        </p:nvSpPr>
        <p:spPr>
          <a:xfrm>
            <a:off x="713225" y="2816925"/>
            <a:ext cx="4782600" cy="6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introduce yourself, write your email…</a:t>
            </a:r>
            <a:endParaRPr/>
          </a:p>
        </p:txBody>
      </p:sp>
      <p:grpSp>
        <p:nvGrpSpPr>
          <p:cNvPr id="671" name="Google Shape;671;p42"/>
          <p:cNvGrpSpPr/>
          <p:nvPr/>
        </p:nvGrpSpPr>
        <p:grpSpPr>
          <a:xfrm>
            <a:off x="5154361" y="1440525"/>
            <a:ext cx="4084891" cy="3379900"/>
            <a:chOff x="5154361" y="1440525"/>
            <a:chExt cx="4084891" cy="3379900"/>
          </a:xfrm>
        </p:grpSpPr>
        <p:grpSp>
          <p:nvGrpSpPr>
            <p:cNvPr id="672" name="Google Shape;672;p42"/>
            <p:cNvGrpSpPr/>
            <p:nvPr/>
          </p:nvGrpSpPr>
          <p:grpSpPr>
            <a:xfrm>
              <a:off x="5539325" y="1440525"/>
              <a:ext cx="2803527" cy="1805258"/>
              <a:chOff x="5539325" y="1440525"/>
              <a:chExt cx="2803527" cy="1805258"/>
            </a:xfrm>
          </p:grpSpPr>
          <p:sp>
            <p:nvSpPr>
              <p:cNvPr id="673" name="Google Shape;673;p42"/>
              <p:cNvSpPr/>
              <p:nvPr/>
            </p:nvSpPr>
            <p:spPr>
              <a:xfrm>
                <a:off x="6076160" y="1749733"/>
                <a:ext cx="656101" cy="568212"/>
              </a:xfrm>
              <a:custGeom>
                <a:avLst/>
                <a:gdLst/>
                <a:ahLst/>
                <a:cxnLst/>
                <a:rect l="l" t="t" r="r" b="b"/>
                <a:pathLst>
                  <a:path w="15184" h="13150" extrusionOk="0">
                    <a:moveTo>
                      <a:pt x="3796" y="1"/>
                    </a:moveTo>
                    <a:lnTo>
                      <a:pt x="1" y="6576"/>
                    </a:lnTo>
                    <a:lnTo>
                      <a:pt x="3796" y="13150"/>
                    </a:lnTo>
                    <a:lnTo>
                      <a:pt x="11389" y="13150"/>
                    </a:lnTo>
                    <a:lnTo>
                      <a:pt x="15183"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2"/>
              <p:cNvSpPr/>
              <p:nvPr/>
            </p:nvSpPr>
            <p:spPr>
              <a:xfrm>
                <a:off x="7149830" y="1749733"/>
                <a:ext cx="656187" cy="568212"/>
              </a:xfrm>
              <a:custGeom>
                <a:avLst/>
                <a:gdLst/>
                <a:ahLst/>
                <a:cxnLst/>
                <a:rect l="l" t="t" r="r" b="b"/>
                <a:pathLst>
                  <a:path w="15186" h="13150" extrusionOk="0">
                    <a:moveTo>
                      <a:pt x="3796" y="1"/>
                    </a:moveTo>
                    <a:lnTo>
                      <a:pt x="1" y="6576"/>
                    </a:lnTo>
                    <a:lnTo>
                      <a:pt x="3796" y="13150"/>
                    </a:lnTo>
                    <a:lnTo>
                      <a:pt x="11389" y="13150"/>
                    </a:lnTo>
                    <a:lnTo>
                      <a:pt x="15186" y="6576"/>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2"/>
              <p:cNvSpPr/>
              <p:nvPr/>
            </p:nvSpPr>
            <p:spPr>
              <a:xfrm>
                <a:off x="7686665" y="1440525"/>
                <a:ext cx="656187" cy="568168"/>
              </a:xfrm>
              <a:custGeom>
                <a:avLst/>
                <a:gdLst/>
                <a:ahLst/>
                <a:cxnLst/>
                <a:rect l="l" t="t" r="r" b="b"/>
                <a:pathLst>
                  <a:path w="15186" h="13149" extrusionOk="0">
                    <a:moveTo>
                      <a:pt x="3797" y="0"/>
                    </a:moveTo>
                    <a:lnTo>
                      <a:pt x="1" y="6573"/>
                    </a:lnTo>
                    <a:lnTo>
                      <a:pt x="3797" y="13148"/>
                    </a:lnTo>
                    <a:lnTo>
                      <a:pt x="11389" y="13148"/>
                    </a:lnTo>
                    <a:lnTo>
                      <a:pt x="15185" y="6573"/>
                    </a:lnTo>
                    <a:lnTo>
                      <a:pt x="113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2"/>
              <p:cNvSpPr/>
              <p:nvPr/>
            </p:nvSpPr>
            <p:spPr>
              <a:xfrm>
                <a:off x="6612995" y="2677572"/>
                <a:ext cx="656187" cy="568211"/>
              </a:xfrm>
              <a:custGeom>
                <a:avLst/>
                <a:gdLst/>
                <a:ahLst/>
                <a:cxnLst/>
                <a:rect l="l" t="t" r="r" b="b"/>
                <a:pathLst>
                  <a:path w="15186" h="13150" extrusionOk="0">
                    <a:moveTo>
                      <a:pt x="3797" y="1"/>
                    </a:moveTo>
                    <a:lnTo>
                      <a:pt x="0" y="6576"/>
                    </a:lnTo>
                    <a:lnTo>
                      <a:pt x="3797" y="13150"/>
                    </a:lnTo>
                    <a:lnTo>
                      <a:pt x="11389" y="13150"/>
                    </a:lnTo>
                    <a:lnTo>
                      <a:pt x="15185" y="6576"/>
                    </a:lnTo>
                    <a:lnTo>
                      <a:pt x="11389" y="1"/>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6612995" y="2059027"/>
                <a:ext cx="656187" cy="568212"/>
              </a:xfrm>
              <a:custGeom>
                <a:avLst/>
                <a:gdLst/>
                <a:ahLst/>
                <a:cxnLst/>
                <a:rect l="l" t="t" r="r" b="b"/>
                <a:pathLst>
                  <a:path w="15186" h="13150" extrusionOk="0">
                    <a:moveTo>
                      <a:pt x="3797" y="0"/>
                    </a:moveTo>
                    <a:lnTo>
                      <a:pt x="0" y="6576"/>
                    </a:lnTo>
                    <a:lnTo>
                      <a:pt x="3797" y="13150"/>
                    </a:lnTo>
                    <a:lnTo>
                      <a:pt x="11389" y="13150"/>
                    </a:lnTo>
                    <a:lnTo>
                      <a:pt x="15185" y="6576"/>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5539325" y="1440525"/>
                <a:ext cx="656144" cy="568168"/>
              </a:xfrm>
              <a:custGeom>
                <a:avLst/>
                <a:gdLst/>
                <a:ahLst/>
                <a:cxnLst/>
                <a:rect l="l" t="t" r="r" b="b"/>
                <a:pathLst>
                  <a:path w="15185" h="13149" extrusionOk="0">
                    <a:moveTo>
                      <a:pt x="3796" y="0"/>
                    </a:moveTo>
                    <a:lnTo>
                      <a:pt x="0" y="6573"/>
                    </a:lnTo>
                    <a:lnTo>
                      <a:pt x="3796" y="13148"/>
                    </a:lnTo>
                    <a:lnTo>
                      <a:pt x="11388" y="13148"/>
                    </a:lnTo>
                    <a:lnTo>
                      <a:pt x="15185" y="6573"/>
                    </a:lnTo>
                    <a:lnTo>
                      <a:pt x="11388" y="0"/>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6076160" y="2368321"/>
                <a:ext cx="656101" cy="568211"/>
              </a:xfrm>
              <a:custGeom>
                <a:avLst/>
                <a:gdLst/>
                <a:ahLst/>
                <a:cxnLst/>
                <a:rect l="l" t="t" r="r" b="b"/>
                <a:pathLst>
                  <a:path w="15184" h="13150" extrusionOk="0">
                    <a:moveTo>
                      <a:pt x="3796" y="0"/>
                    </a:moveTo>
                    <a:lnTo>
                      <a:pt x="1" y="6575"/>
                    </a:lnTo>
                    <a:lnTo>
                      <a:pt x="3796" y="13149"/>
                    </a:lnTo>
                    <a:lnTo>
                      <a:pt x="11389" y="13149"/>
                    </a:lnTo>
                    <a:lnTo>
                      <a:pt x="15183" y="6575"/>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a:off x="6600815" y="1440525"/>
                <a:ext cx="656187" cy="568168"/>
              </a:xfrm>
              <a:custGeom>
                <a:avLst/>
                <a:gdLst/>
                <a:ahLst/>
                <a:cxnLst/>
                <a:rect l="l" t="t" r="r" b="b"/>
                <a:pathLst>
                  <a:path w="15186" h="13149" extrusionOk="0">
                    <a:moveTo>
                      <a:pt x="3797" y="0"/>
                    </a:moveTo>
                    <a:lnTo>
                      <a:pt x="1" y="6573"/>
                    </a:lnTo>
                    <a:lnTo>
                      <a:pt x="3797" y="13148"/>
                    </a:lnTo>
                    <a:lnTo>
                      <a:pt x="11389" y="13148"/>
                    </a:lnTo>
                    <a:lnTo>
                      <a:pt x="15185" y="6573"/>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81" name="Google Shape;681;p42"/>
            <p:cNvPicPr preferRelativeResize="0"/>
            <p:nvPr/>
          </p:nvPicPr>
          <p:blipFill rotWithShape="1">
            <a:blip r:embed="rId3">
              <a:alphaModFix/>
            </a:blip>
            <a:srcRect l="11890" t="11431" r="11890" b="11431"/>
            <a:stretch/>
          </p:blipFill>
          <p:spPr>
            <a:xfrm rot="-1665671">
              <a:off x="6803977" y="2367422"/>
              <a:ext cx="2067023" cy="2092003"/>
            </a:xfrm>
            <a:prstGeom prst="rect">
              <a:avLst/>
            </a:prstGeom>
            <a:noFill/>
            <a:ln>
              <a:noFill/>
            </a:ln>
            <a:effectLst>
              <a:outerShdw blurRad="57150" dist="19050" dir="5400000" algn="bl" rotWithShape="0">
                <a:schemeClr val="dk1">
                  <a:alpha val="50000"/>
                </a:schemeClr>
              </a:outerShdw>
            </a:effectLst>
          </p:spPr>
        </p:pic>
        <p:sp>
          <p:nvSpPr>
            <p:cNvPr id="682" name="Google Shape;682;p42"/>
            <p:cNvSpPr/>
            <p:nvPr/>
          </p:nvSpPr>
          <p:spPr>
            <a:xfrm>
              <a:off x="5154361" y="4193000"/>
              <a:ext cx="3087900" cy="411000"/>
            </a:xfrm>
            <a:prstGeom prst="ellipse">
              <a:avLst/>
            </a:prstGeom>
            <a:solidFill>
              <a:schemeClr val="dk1">
                <a:alpha val="17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3" name="Google Shape;683;p42"/>
            <p:cNvPicPr preferRelativeResize="0"/>
            <p:nvPr/>
          </p:nvPicPr>
          <p:blipFill rotWithShape="1">
            <a:blip r:embed="rId4">
              <a:alphaModFix/>
            </a:blip>
            <a:srcRect l="7612" t="18446" r="7612" b="18446"/>
            <a:stretch/>
          </p:blipFill>
          <p:spPr>
            <a:xfrm>
              <a:off x="5400724" y="2380237"/>
              <a:ext cx="2803526" cy="2086987"/>
            </a:xfrm>
            <a:prstGeom prst="rect">
              <a:avLst/>
            </a:prstGeom>
            <a:noFill/>
            <a:ln>
              <a:noFill/>
            </a:ln>
            <a:effectLst>
              <a:outerShdw blurRad="57150" dist="19050" dir="5400000" algn="bl" rotWithShape="0">
                <a:schemeClr val="dk1">
                  <a:alpha val="50000"/>
                </a:schemeClr>
              </a:outerShdw>
            </a:effectLst>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3"/>
          <p:cNvSpPr txBox="1">
            <a:spLocks noGrp="1"/>
          </p:cNvSpPr>
          <p:nvPr>
            <p:ph type="title"/>
          </p:nvPr>
        </p:nvSpPr>
        <p:spPr>
          <a:xfrm>
            <a:off x="3943350" y="2343900"/>
            <a:ext cx="4487400" cy="96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689" name="Google Shape;689;p43"/>
          <p:cNvSpPr txBox="1">
            <a:spLocks noGrp="1"/>
          </p:cNvSpPr>
          <p:nvPr>
            <p:ph type="title" idx="2"/>
          </p:nvPr>
        </p:nvSpPr>
        <p:spPr>
          <a:xfrm>
            <a:off x="3943350" y="1428000"/>
            <a:ext cx="1163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690" name="Google Shape;690;p43"/>
          <p:cNvSpPr txBox="1">
            <a:spLocks noGrp="1"/>
          </p:cNvSpPr>
          <p:nvPr>
            <p:ph type="subTitle" idx="1"/>
          </p:nvPr>
        </p:nvSpPr>
        <p:spPr>
          <a:xfrm>
            <a:off x="3943350" y="3303900"/>
            <a:ext cx="4487400" cy="4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grpSp>
        <p:nvGrpSpPr>
          <p:cNvPr id="691" name="Google Shape;691;p43"/>
          <p:cNvGrpSpPr/>
          <p:nvPr/>
        </p:nvGrpSpPr>
        <p:grpSpPr>
          <a:xfrm>
            <a:off x="313175" y="1381125"/>
            <a:ext cx="3268225" cy="3222870"/>
            <a:chOff x="313175" y="1381125"/>
            <a:chExt cx="3268225" cy="3222870"/>
          </a:xfrm>
        </p:grpSpPr>
        <p:grpSp>
          <p:nvGrpSpPr>
            <p:cNvPr id="692" name="Google Shape;692;p43"/>
            <p:cNvGrpSpPr/>
            <p:nvPr/>
          </p:nvGrpSpPr>
          <p:grpSpPr>
            <a:xfrm>
              <a:off x="475100" y="1381125"/>
              <a:ext cx="2079270" cy="2507147"/>
              <a:chOff x="-2353825" y="1381125"/>
              <a:chExt cx="2079270" cy="2507147"/>
            </a:xfrm>
          </p:grpSpPr>
          <p:sp>
            <p:nvSpPr>
              <p:cNvPr id="693" name="Google Shape;693;p43"/>
              <p:cNvSpPr/>
              <p:nvPr/>
            </p:nvSpPr>
            <p:spPr>
              <a:xfrm>
                <a:off x="-876451" y="1664810"/>
                <a:ext cx="601895" cy="521273"/>
              </a:xfrm>
              <a:custGeom>
                <a:avLst/>
                <a:gdLst/>
                <a:ahLst/>
                <a:cxnLst/>
                <a:rect l="l" t="t" r="r" b="b"/>
                <a:pathLst>
                  <a:path w="15185" h="13151" extrusionOk="0">
                    <a:moveTo>
                      <a:pt x="3796" y="1"/>
                    </a:moveTo>
                    <a:lnTo>
                      <a:pt x="0" y="6576"/>
                    </a:lnTo>
                    <a:lnTo>
                      <a:pt x="3796" y="13151"/>
                    </a:lnTo>
                    <a:lnTo>
                      <a:pt x="11388" y="13151"/>
                    </a:lnTo>
                    <a:lnTo>
                      <a:pt x="15185" y="6576"/>
                    </a:lnTo>
                    <a:lnTo>
                      <a:pt x="11388"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p:nvPr/>
            </p:nvSpPr>
            <p:spPr>
              <a:xfrm>
                <a:off x="-1861407" y="2232220"/>
                <a:ext cx="601935" cy="521312"/>
              </a:xfrm>
              <a:custGeom>
                <a:avLst/>
                <a:gdLst/>
                <a:ahLst/>
                <a:cxnLst/>
                <a:rect l="l" t="t" r="r" b="b"/>
                <a:pathLst>
                  <a:path w="15186" h="13152" extrusionOk="0">
                    <a:moveTo>
                      <a:pt x="3797" y="1"/>
                    </a:moveTo>
                    <a:lnTo>
                      <a:pt x="1" y="6576"/>
                    </a:lnTo>
                    <a:lnTo>
                      <a:pt x="3797" y="13151"/>
                    </a:lnTo>
                    <a:lnTo>
                      <a:pt x="11389" y="13151"/>
                    </a:lnTo>
                    <a:lnTo>
                      <a:pt x="15186" y="6576"/>
                    </a:lnTo>
                    <a:lnTo>
                      <a:pt x="11389" y="1"/>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3"/>
              <p:cNvSpPr/>
              <p:nvPr/>
            </p:nvSpPr>
            <p:spPr>
              <a:xfrm>
                <a:off x="-876451" y="2799669"/>
                <a:ext cx="601895" cy="521273"/>
              </a:xfrm>
              <a:custGeom>
                <a:avLst/>
                <a:gdLst/>
                <a:ahLst/>
                <a:cxnLst/>
                <a:rect l="l" t="t" r="r" b="b"/>
                <a:pathLst>
                  <a:path w="15185" h="13151" extrusionOk="0">
                    <a:moveTo>
                      <a:pt x="3796" y="0"/>
                    </a:moveTo>
                    <a:lnTo>
                      <a:pt x="0" y="6574"/>
                    </a:lnTo>
                    <a:lnTo>
                      <a:pt x="3796" y="13150"/>
                    </a:lnTo>
                    <a:lnTo>
                      <a:pt x="11388" y="13150"/>
                    </a:lnTo>
                    <a:lnTo>
                      <a:pt x="15185" y="6574"/>
                    </a:lnTo>
                    <a:lnTo>
                      <a:pt x="11388"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3"/>
              <p:cNvSpPr/>
              <p:nvPr/>
            </p:nvSpPr>
            <p:spPr>
              <a:xfrm>
                <a:off x="-1368909" y="1381125"/>
                <a:ext cx="601935" cy="521273"/>
              </a:xfrm>
              <a:custGeom>
                <a:avLst/>
                <a:gdLst/>
                <a:ahLst/>
                <a:cxnLst/>
                <a:rect l="l" t="t" r="r" b="b"/>
                <a:pathLst>
                  <a:path w="15186" h="13151" extrusionOk="0">
                    <a:moveTo>
                      <a:pt x="3796" y="0"/>
                    </a:moveTo>
                    <a:lnTo>
                      <a:pt x="0" y="6575"/>
                    </a:lnTo>
                    <a:lnTo>
                      <a:pt x="3796" y="13150"/>
                    </a:lnTo>
                    <a:lnTo>
                      <a:pt x="11389" y="13150"/>
                    </a:lnTo>
                    <a:lnTo>
                      <a:pt x="15185" y="6575"/>
                    </a:lnTo>
                    <a:lnTo>
                      <a:pt x="11389" y="0"/>
                    </a:lnTo>
                    <a:close/>
                  </a:path>
                </a:pathLst>
              </a:custGeom>
              <a:solidFill>
                <a:schemeClr val="accent5">
                  <a:alpha val="54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3"/>
              <p:cNvSpPr/>
              <p:nvPr/>
            </p:nvSpPr>
            <p:spPr>
              <a:xfrm>
                <a:off x="-2353825" y="1948535"/>
                <a:ext cx="601895" cy="521273"/>
              </a:xfrm>
              <a:custGeom>
                <a:avLst/>
                <a:gdLst/>
                <a:ahLst/>
                <a:cxnLst/>
                <a:rect l="l" t="t" r="r" b="b"/>
                <a:pathLst>
                  <a:path w="15185" h="13151" extrusionOk="0">
                    <a:moveTo>
                      <a:pt x="3796" y="0"/>
                    </a:moveTo>
                    <a:lnTo>
                      <a:pt x="0" y="6575"/>
                    </a:lnTo>
                    <a:lnTo>
                      <a:pt x="3796" y="13151"/>
                    </a:lnTo>
                    <a:lnTo>
                      <a:pt x="11388" y="13151"/>
                    </a:lnTo>
                    <a:lnTo>
                      <a:pt x="15185" y="6575"/>
                    </a:lnTo>
                    <a:lnTo>
                      <a:pt x="11388"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3"/>
              <p:cNvSpPr/>
              <p:nvPr/>
            </p:nvSpPr>
            <p:spPr>
              <a:xfrm>
                <a:off x="-1368909" y="1948535"/>
                <a:ext cx="601935" cy="521273"/>
              </a:xfrm>
              <a:custGeom>
                <a:avLst/>
                <a:gdLst/>
                <a:ahLst/>
                <a:cxnLst/>
                <a:rect l="l" t="t" r="r" b="b"/>
                <a:pathLst>
                  <a:path w="15186" h="13151" extrusionOk="0">
                    <a:moveTo>
                      <a:pt x="3796" y="0"/>
                    </a:moveTo>
                    <a:lnTo>
                      <a:pt x="0" y="6575"/>
                    </a:lnTo>
                    <a:lnTo>
                      <a:pt x="3796" y="13151"/>
                    </a:lnTo>
                    <a:lnTo>
                      <a:pt x="11389" y="13151"/>
                    </a:lnTo>
                    <a:lnTo>
                      <a:pt x="15185" y="6575"/>
                    </a:lnTo>
                    <a:lnTo>
                      <a:pt x="11389"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3"/>
              <p:cNvSpPr/>
              <p:nvPr/>
            </p:nvSpPr>
            <p:spPr>
              <a:xfrm>
                <a:off x="-1368909" y="3083315"/>
                <a:ext cx="601935" cy="521233"/>
              </a:xfrm>
              <a:custGeom>
                <a:avLst/>
                <a:gdLst/>
                <a:ahLst/>
                <a:cxnLst/>
                <a:rect l="l" t="t" r="r" b="b"/>
                <a:pathLst>
                  <a:path w="15186" h="13150" extrusionOk="0">
                    <a:moveTo>
                      <a:pt x="3796" y="1"/>
                    </a:moveTo>
                    <a:lnTo>
                      <a:pt x="0" y="6577"/>
                    </a:lnTo>
                    <a:lnTo>
                      <a:pt x="3796" y="13150"/>
                    </a:lnTo>
                    <a:lnTo>
                      <a:pt x="11389" y="13150"/>
                    </a:lnTo>
                    <a:lnTo>
                      <a:pt x="15185" y="6577"/>
                    </a:lnTo>
                    <a:lnTo>
                      <a:pt x="11389"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3"/>
              <p:cNvSpPr/>
              <p:nvPr/>
            </p:nvSpPr>
            <p:spPr>
              <a:xfrm>
                <a:off x="-2256673" y="3342504"/>
                <a:ext cx="370611" cy="320905"/>
              </a:xfrm>
              <a:custGeom>
                <a:avLst/>
                <a:gdLst/>
                <a:ahLst/>
                <a:cxnLst/>
                <a:rect l="l" t="t" r="r" b="b"/>
                <a:pathLst>
                  <a:path w="9350" h="8096" extrusionOk="0">
                    <a:moveTo>
                      <a:pt x="2338" y="1"/>
                    </a:moveTo>
                    <a:lnTo>
                      <a:pt x="0" y="4048"/>
                    </a:lnTo>
                    <a:lnTo>
                      <a:pt x="2338" y="8096"/>
                    </a:lnTo>
                    <a:lnTo>
                      <a:pt x="7013" y="8096"/>
                    </a:lnTo>
                    <a:lnTo>
                      <a:pt x="9349" y="4048"/>
                    </a:lnTo>
                    <a:lnTo>
                      <a:pt x="7013" y="1"/>
                    </a:lnTo>
                    <a:close/>
                  </a:path>
                </a:pathLst>
              </a:custGeom>
              <a:solidFill>
                <a:schemeClr val="accent3">
                  <a:alpha val="588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3"/>
              <p:cNvSpPr/>
              <p:nvPr/>
            </p:nvSpPr>
            <p:spPr>
              <a:xfrm>
                <a:off x="-1828309" y="1581730"/>
                <a:ext cx="370611" cy="320905"/>
              </a:xfrm>
              <a:custGeom>
                <a:avLst/>
                <a:gdLst/>
                <a:ahLst/>
                <a:cxnLst/>
                <a:rect l="l" t="t" r="r" b="b"/>
                <a:pathLst>
                  <a:path w="9350" h="8096" extrusionOk="0">
                    <a:moveTo>
                      <a:pt x="2340" y="0"/>
                    </a:moveTo>
                    <a:lnTo>
                      <a:pt x="0" y="4048"/>
                    </a:lnTo>
                    <a:lnTo>
                      <a:pt x="2340" y="8096"/>
                    </a:lnTo>
                    <a:lnTo>
                      <a:pt x="7013" y="8096"/>
                    </a:lnTo>
                    <a:lnTo>
                      <a:pt x="9350" y="4048"/>
                    </a:lnTo>
                    <a:lnTo>
                      <a:pt x="7013" y="0"/>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3"/>
              <p:cNvSpPr/>
              <p:nvPr/>
            </p:nvSpPr>
            <p:spPr>
              <a:xfrm>
                <a:off x="-876451" y="2232220"/>
                <a:ext cx="601895" cy="521312"/>
              </a:xfrm>
              <a:custGeom>
                <a:avLst/>
                <a:gdLst/>
                <a:ahLst/>
                <a:cxnLst/>
                <a:rect l="l" t="t" r="r" b="b"/>
                <a:pathLst>
                  <a:path w="15185" h="13152" extrusionOk="0">
                    <a:moveTo>
                      <a:pt x="3796" y="1"/>
                    </a:moveTo>
                    <a:lnTo>
                      <a:pt x="0" y="6576"/>
                    </a:lnTo>
                    <a:lnTo>
                      <a:pt x="3796" y="13151"/>
                    </a:lnTo>
                    <a:lnTo>
                      <a:pt x="11388" y="13151"/>
                    </a:lnTo>
                    <a:lnTo>
                      <a:pt x="15185" y="6576"/>
                    </a:lnTo>
                    <a:lnTo>
                      <a:pt x="11388" y="1"/>
                    </a:lnTo>
                    <a:close/>
                  </a:path>
                </a:pathLst>
              </a:custGeom>
              <a:solidFill>
                <a:schemeClr val="accent3">
                  <a:alpha val="21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3"/>
              <p:cNvSpPr/>
              <p:nvPr/>
            </p:nvSpPr>
            <p:spPr>
              <a:xfrm>
                <a:off x="-876451" y="3367079"/>
                <a:ext cx="601895" cy="521193"/>
              </a:xfrm>
              <a:custGeom>
                <a:avLst/>
                <a:gdLst/>
                <a:ahLst/>
                <a:cxnLst/>
                <a:rect l="l" t="t" r="r" b="b"/>
                <a:pathLst>
                  <a:path w="15185" h="13149" extrusionOk="0">
                    <a:moveTo>
                      <a:pt x="3796" y="0"/>
                    </a:moveTo>
                    <a:lnTo>
                      <a:pt x="0" y="6573"/>
                    </a:lnTo>
                    <a:lnTo>
                      <a:pt x="3796" y="13148"/>
                    </a:lnTo>
                    <a:lnTo>
                      <a:pt x="11388" y="13148"/>
                    </a:lnTo>
                    <a:lnTo>
                      <a:pt x="15185" y="6573"/>
                    </a:lnTo>
                    <a:lnTo>
                      <a:pt x="113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43"/>
            <p:cNvGrpSpPr/>
            <p:nvPr/>
          </p:nvGrpSpPr>
          <p:grpSpPr>
            <a:xfrm>
              <a:off x="313175" y="1628700"/>
              <a:ext cx="3268225" cy="2975295"/>
              <a:chOff x="313175" y="1628700"/>
              <a:chExt cx="3268225" cy="2975295"/>
            </a:xfrm>
          </p:grpSpPr>
          <p:pic>
            <p:nvPicPr>
              <p:cNvPr id="705" name="Google Shape;705;p43"/>
              <p:cNvPicPr preferRelativeResize="0"/>
              <p:nvPr/>
            </p:nvPicPr>
            <p:blipFill rotWithShape="1">
              <a:blip r:embed="rId3">
                <a:alphaModFix/>
              </a:blip>
              <a:srcRect l="18116" t="10280" r="18116" b="10272"/>
              <a:stretch/>
            </p:blipFill>
            <p:spPr>
              <a:xfrm flipH="1">
                <a:off x="2281150" y="2573000"/>
                <a:ext cx="1300250" cy="1620000"/>
              </a:xfrm>
              <a:prstGeom prst="rect">
                <a:avLst/>
              </a:prstGeom>
              <a:noFill/>
              <a:ln>
                <a:noFill/>
              </a:ln>
              <a:effectLst>
                <a:outerShdw blurRad="57150" dist="19050" dir="5400000" algn="bl" rotWithShape="0">
                  <a:schemeClr val="dk1">
                    <a:alpha val="50000"/>
                  </a:schemeClr>
                </a:outerShdw>
              </a:effectLst>
            </p:spPr>
          </p:pic>
          <p:sp>
            <p:nvSpPr>
              <p:cNvPr id="706" name="Google Shape;706;p43"/>
              <p:cNvSpPr/>
              <p:nvPr/>
            </p:nvSpPr>
            <p:spPr>
              <a:xfrm>
                <a:off x="313175" y="4192995"/>
                <a:ext cx="2704200" cy="411000"/>
              </a:xfrm>
              <a:prstGeom prst="ellipse">
                <a:avLst/>
              </a:prstGeom>
              <a:solidFill>
                <a:schemeClr val="dk1">
                  <a:alpha val="17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7" name="Google Shape;707;p43"/>
              <p:cNvPicPr preferRelativeResize="0"/>
              <p:nvPr/>
            </p:nvPicPr>
            <p:blipFill rotWithShape="1">
              <a:blip r:embed="rId4">
                <a:alphaModFix/>
              </a:blip>
              <a:srcRect l="16325" t="10721" r="16325" b="13509"/>
              <a:stretch/>
            </p:blipFill>
            <p:spPr>
              <a:xfrm>
                <a:off x="407975" y="1628700"/>
                <a:ext cx="2514599" cy="2828925"/>
              </a:xfrm>
              <a:prstGeom prst="rect">
                <a:avLst/>
              </a:prstGeom>
              <a:noFill/>
              <a:ln>
                <a:noFill/>
              </a:ln>
              <a:effectLst>
                <a:outerShdw blurRad="57150" dist="19050" dir="5400000" algn="bl" rotWithShape="0">
                  <a:schemeClr val="dk1">
                    <a:alpha val="50000"/>
                  </a:schemeClr>
                </a:outerShdw>
              </a:effectLst>
            </p:spPr>
          </p:pic>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4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From molecules to life</a:t>
            </a:r>
            <a:endParaRPr/>
          </a:p>
        </p:txBody>
      </p:sp>
      <p:sp>
        <p:nvSpPr>
          <p:cNvPr id="713" name="Google Shape;713;p44"/>
          <p:cNvSpPr txBox="1">
            <a:spLocks noGrp="1"/>
          </p:cNvSpPr>
          <p:nvPr>
            <p:ph type="subTitle" idx="1"/>
          </p:nvPr>
        </p:nvSpPr>
        <p:spPr>
          <a:xfrm>
            <a:off x="4832078" y="1820025"/>
            <a:ext cx="3254100" cy="20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takes a little more than 58 days to complete its rotation, so try to imagine how long days must be there! Since the temperatures are so extreme, albeit not as extreme as on Venus, Mercury has been deemed to be non-habitable for humans</a:t>
            </a:r>
            <a:endParaRPr/>
          </a:p>
        </p:txBody>
      </p:sp>
      <p:sp>
        <p:nvSpPr>
          <p:cNvPr id="714" name="Google Shape;714;p44"/>
          <p:cNvSpPr txBox="1">
            <a:spLocks noGrp="1"/>
          </p:cNvSpPr>
          <p:nvPr>
            <p:ph type="subTitle" idx="2"/>
          </p:nvPr>
        </p:nvSpPr>
        <p:spPr>
          <a:xfrm>
            <a:off x="1057900" y="1820025"/>
            <a:ext cx="3254100" cy="20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Contrary to popular belief, this planet's name has nothing to do with the liquid metal. Mercury was, instead, named after the famous Roman messenger god Mercurius</a:t>
            </a:r>
            <a:endParaRPr/>
          </a:p>
        </p:txBody>
      </p:sp>
      <p:pic>
        <p:nvPicPr>
          <p:cNvPr id="715" name="Google Shape;715;p44"/>
          <p:cNvPicPr preferRelativeResize="0"/>
          <p:nvPr/>
        </p:nvPicPr>
        <p:blipFill rotWithShape="1">
          <a:blip r:embed="rId3">
            <a:alphaModFix/>
          </a:blip>
          <a:srcRect/>
          <a:stretch/>
        </p:blipFill>
        <p:spPr>
          <a:xfrm rot="1593903">
            <a:off x="494412" y="3635761"/>
            <a:ext cx="1417928" cy="1417928"/>
          </a:xfrm>
          <a:prstGeom prst="rect">
            <a:avLst/>
          </a:prstGeom>
          <a:noFill/>
          <a:ln>
            <a:noFill/>
          </a:ln>
          <a:effectLst>
            <a:outerShdw blurRad="57150" dist="19050" dir="5400000" algn="bl" rotWithShape="0">
              <a:schemeClr val="dk1">
                <a:alpha val="50000"/>
              </a:scheme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45"/>
          <p:cNvSpPr txBox="1">
            <a:spLocks noGrp="1"/>
          </p:cNvSpPr>
          <p:nvPr>
            <p:ph type="title"/>
          </p:nvPr>
        </p:nvSpPr>
        <p:spPr>
          <a:xfrm>
            <a:off x="720000" y="539500"/>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 to biochemistry</a:t>
            </a:r>
            <a:endParaRPr/>
          </a:p>
        </p:txBody>
      </p:sp>
      <p:sp>
        <p:nvSpPr>
          <p:cNvPr id="721" name="Google Shape;721;p45"/>
          <p:cNvSpPr txBox="1">
            <a:spLocks noGrp="1"/>
          </p:cNvSpPr>
          <p:nvPr>
            <p:ph type="subTitle" idx="1"/>
          </p:nvPr>
        </p:nvSpPr>
        <p:spPr>
          <a:xfrm>
            <a:off x="720000" y="1700300"/>
            <a:ext cx="4294800"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crystal clear? Lists like this one:</a:t>
            </a:r>
            <a:endParaRPr/>
          </a:p>
          <a:p>
            <a:pPr marL="457200" lvl="0" indent="-317500" algn="l" rtl="0">
              <a:spcBef>
                <a:spcPts val="10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grpSp>
        <p:nvGrpSpPr>
          <p:cNvPr id="722" name="Google Shape;722;p45"/>
          <p:cNvGrpSpPr/>
          <p:nvPr/>
        </p:nvGrpSpPr>
        <p:grpSpPr>
          <a:xfrm>
            <a:off x="5320431" y="1053232"/>
            <a:ext cx="3020316" cy="3550769"/>
            <a:chOff x="5320431" y="1053232"/>
            <a:chExt cx="3020316" cy="3550769"/>
          </a:xfrm>
        </p:grpSpPr>
        <p:grpSp>
          <p:nvGrpSpPr>
            <p:cNvPr id="723" name="Google Shape;723;p45"/>
            <p:cNvGrpSpPr/>
            <p:nvPr/>
          </p:nvGrpSpPr>
          <p:grpSpPr>
            <a:xfrm>
              <a:off x="5534030" y="2157500"/>
              <a:ext cx="2806717" cy="2446501"/>
              <a:chOff x="5534030" y="2157500"/>
              <a:chExt cx="2806717" cy="2446501"/>
            </a:xfrm>
          </p:grpSpPr>
          <p:sp>
            <p:nvSpPr>
              <p:cNvPr id="724" name="Google Shape;724;p45"/>
              <p:cNvSpPr/>
              <p:nvPr/>
            </p:nvSpPr>
            <p:spPr>
              <a:xfrm>
                <a:off x="5534030" y="3982487"/>
                <a:ext cx="2333627" cy="621514"/>
              </a:xfrm>
              <a:prstGeom prst="ellipse">
                <a:avLst/>
              </a:prstGeom>
              <a:solidFill>
                <a:schemeClr val="dk1">
                  <a:alpha val="177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5" name="Google Shape;725;p45"/>
              <p:cNvPicPr preferRelativeResize="0"/>
              <p:nvPr/>
            </p:nvPicPr>
            <p:blipFill rotWithShape="1">
              <a:blip r:embed="rId3">
                <a:alphaModFix/>
              </a:blip>
              <a:srcRect l="24700" t="9362" r="24695" b="9370"/>
              <a:stretch/>
            </p:blipFill>
            <p:spPr>
              <a:xfrm>
                <a:off x="5985274" y="2157500"/>
                <a:ext cx="1431132" cy="2298299"/>
              </a:xfrm>
              <a:prstGeom prst="rect">
                <a:avLst/>
              </a:prstGeom>
              <a:noFill/>
              <a:ln>
                <a:noFill/>
              </a:ln>
              <a:effectLst>
                <a:outerShdw blurRad="57150" dist="19050" dir="5400000" algn="bl" rotWithShape="0">
                  <a:schemeClr val="dk1">
                    <a:alpha val="50000"/>
                  </a:schemeClr>
                </a:outerShdw>
              </a:effectLst>
            </p:spPr>
          </p:pic>
          <p:pic>
            <p:nvPicPr>
              <p:cNvPr id="726" name="Google Shape;726;p45"/>
              <p:cNvPicPr preferRelativeResize="0"/>
              <p:nvPr/>
            </p:nvPicPr>
            <p:blipFill>
              <a:blip r:embed="rId4">
                <a:alphaModFix/>
              </a:blip>
              <a:stretch>
                <a:fillRect/>
              </a:stretch>
            </p:blipFill>
            <p:spPr>
              <a:xfrm rot="2430956">
                <a:off x="7260757" y="2401296"/>
                <a:ext cx="896305" cy="896308"/>
              </a:xfrm>
              <a:prstGeom prst="rect">
                <a:avLst/>
              </a:prstGeom>
              <a:noFill/>
              <a:ln>
                <a:noFill/>
              </a:ln>
              <a:effectLst>
                <a:outerShdw blurRad="57150" dist="19050" dir="5400000" algn="bl" rotWithShape="0">
                  <a:schemeClr val="dk1">
                    <a:alpha val="50000"/>
                  </a:schemeClr>
                </a:outerShdw>
              </a:effectLst>
            </p:spPr>
          </p:pic>
        </p:grpSp>
        <p:pic>
          <p:nvPicPr>
            <p:cNvPr id="727" name="Google Shape;727;p45"/>
            <p:cNvPicPr preferRelativeResize="0"/>
            <p:nvPr/>
          </p:nvPicPr>
          <p:blipFill rotWithShape="1">
            <a:blip r:embed="rId5">
              <a:alphaModFix/>
            </a:blip>
            <a:srcRect/>
            <a:stretch/>
          </p:blipFill>
          <p:spPr>
            <a:xfrm rot="-1709737">
              <a:off x="5534025" y="1266826"/>
              <a:ext cx="1200149" cy="1200149"/>
            </a:xfrm>
            <a:prstGeom prst="rect">
              <a:avLst/>
            </a:prstGeom>
            <a:noFill/>
            <a:ln>
              <a:noFill/>
            </a:ln>
            <a:effectLst>
              <a:outerShdw blurRad="57150" dist="19050" dir="5400000" algn="bl" rotWithShape="0">
                <a:schemeClr val="dk1">
                  <a:alpha val="50000"/>
                </a:schemeClr>
              </a:outerShdw>
            </a:effectLst>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are biomolecules?</a:t>
            </a:r>
            <a:endParaRPr/>
          </a:p>
        </p:txBody>
      </p:sp>
      <p:sp>
        <p:nvSpPr>
          <p:cNvPr id="733" name="Google Shape;733;p46"/>
          <p:cNvSpPr txBox="1">
            <a:spLocks noGrp="1"/>
          </p:cNvSpPr>
          <p:nvPr>
            <p:ph type="subTitle" idx="1"/>
          </p:nvPr>
        </p:nvSpPr>
        <p:spPr>
          <a:xfrm>
            <a:off x="4832628" y="2912100"/>
            <a:ext cx="2813700" cy="111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734" name="Google Shape;734;p46"/>
          <p:cNvSpPr txBox="1">
            <a:spLocks noGrp="1"/>
          </p:cNvSpPr>
          <p:nvPr>
            <p:ph type="subTitle" idx="2"/>
          </p:nvPr>
        </p:nvSpPr>
        <p:spPr>
          <a:xfrm>
            <a:off x="1497650" y="2912100"/>
            <a:ext cx="2813700" cy="111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735" name="Google Shape;735;p46"/>
          <p:cNvSpPr txBox="1">
            <a:spLocks noGrp="1"/>
          </p:cNvSpPr>
          <p:nvPr>
            <p:ph type="subTitle" idx="3"/>
          </p:nvPr>
        </p:nvSpPr>
        <p:spPr>
          <a:xfrm>
            <a:off x="1497650" y="2503800"/>
            <a:ext cx="28137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Organic molecules</a:t>
            </a:r>
            <a:endParaRPr/>
          </a:p>
        </p:txBody>
      </p:sp>
      <p:sp>
        <p:nvSpPr>
          <p:cNvPr id="736" name="Google Shape;736;p46"/>
          <p:cNvSpPr txBox="1">
            <a:spLocks noGrp="1"/>
          </p:cNvSpPr>
          <p:nvPr>
            <p:ph type="subTitle" idx="4"/>
          </p:nvPr>
        </p:nvSpPr>
        <p:spPr>
          <a:xfrm>
            <a:off x="4832635" y="2503800"/>
            <a:ext cx="28137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Inorganic molecules</a:t>
            </a:r>
            <a:endParaRPr/>
          </a:p>
        </p:txBody>
      </p:sp>
      <p:sp>
        <p:nvSpPr>
          <p:cNvPr id="737" name="Google Shape;737;p46"/>
          <p:cNvSpPr/>
          <p:nvPr/>
        </p:nvSpPr>
        <p:spPr>
          <a:xfrm>
            <a:off x="2579124" y="1945996"/>
            <a:ext cx="650748" cy="557800"/>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6"/>
          <p:cNvSpPr/>
          <p:nvPr/>
        </p:nvSpPr>
        <p:spPr>
          <a:xfrm>
            <a:off x="5914099" y="1945996"/>
            <a:ext cx="650748" cy="557800"/>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6"/>
          <p:cNvSpPr/>
          <p:nvPr/>
        </p:nvSpPr>
        <p:spPr>
          <a:xfrm>
            <a:off x="2723582" y="2054071"/>
            <a:ext cx="361847" cy="341678"/>
          </a:xfrm>
          <a:custGeom>
            <a:avLst/>
            <a:gdLst/>
            <a:ahLst/>
            <a:cxnLst/>
            <a:rect l="l" t="t" r="r" b="b"/>
            <a:pathLst>
              <a:path w="12110" h="11435" extrusionOk="0">
                <a:moveTo>
                  <a:pt x="3450" y="700"/>
                </a:moveTo>
                <a:cubicBezTo>
                  <a:pt x="4146" y="729"/>
                  <a:pt x="4146" y="1719"/>
                  <a:pt x="3450" y="1748"/>
                </a:cubicBezTo>
                <a:cubicBezTo>
                  <a:pt x="3161" y="1748"/>
                  <a:pt x="2927" y="1513"/>
                  <a:pt x="2927" y="1224"/>
                </a:cubicBezTo>
                <a:cubicBezTo>
                  <a:pt x="2927" y="935"/>
                  <a:pt x="3162" y="700"/>
                  <a:pt x="3450" y="700"/>
                </a:cubicBezTo>
                <a:close/>
                <a:moveTo>
                  <a:pt x="10201" y="4491"/>
                </a:moveTo>
                <a:cubicBezTo>
                  <a:pt x="10284" y="4491"/>
                  <a:pt x="10368" y="4510"/>
                  <a:pt x="10447" y="4552"/>
                </a:cubicBezTo>
                <a:cubicBezTo>
                  <a:pt x="10570" y="4617"/>
                  <a:pt x="10661" y="4727"/>
                  <a:pt x="10702" y="4862"/>
                </a:cubicBezTo>
                <a:cubicBezTo>
                  <a:pt x="10743" y="4996"/>
                  <a:pt x="10728" y="5137"/>
                  <a:pt x="10663" y="5262"/>
                </a:cubicBezTo>
                <a:cubicBezTo>
                  <a:pt x="10597" y="5385"/>
                  <a:pt x="10488" y="5475"/>
                  <a:pt x="10353" y="5516"/>
                </a:cubicBezTo>
                <a:cubicBezTo>
                  <a:pt x="10302" y="5531"/>
                  <a:pt x="10250" y="5539"/>
                  <a:pt x="10198" y="5539"/>
                </a:cubicBezTo>
                <a:cubicBezTo>
                  <a:pt x="10114" y="5539"/>
                  <a:pt x="10031" y="5518"/>
                  <a:pt x="9954" y="5478"/>
                </a:cubicBezTo>
                <a:cubicBezTo>
                  <a:pt x="9699" y="5340"/>
                  <a:pt x="9602" y="5023"/>
                  <a:pt x="9738" y="4768"/>
                </a:cubicBezTo>
                <a:cubicBezTo>
                  <a:pt x="9832" y="4592"/>
                  <a:pt x="10013" y="4491"/>
                  <a:pt x="10201" y="4491"/>
                </a:cubicBezTo>
                <a:close/>
                <a:moveTo>
                  <a:pt x="3450" y="4378"/>
                </a:moveTo>
                <a:cubicBezTo>
                  <a:pt x="3909" y="4378"/>
                  <a:pt x="4367" y="4690"/>
                  <a:pt x="4393" y="5315"/>
                </a:cubicBezTo>
                <a:cubicBezTo>
                  <a:pt x="4392" y="5833"/>
                  <a:pt x="3969" y="6256"/>
                  <a:pt x="3450" y="6256"/>
                </a:cubicBezTo>
                <a:cubicBezTo>
                  <a:pt x="2932" y="6256"/>
                  <a:pt x="2509" y="5833"/>
                  <a:pt x="2509" y="5315"/>
                </a:cubicBezTo>
                <a:cubicBezTo>
                  <a:pt x="2534" y="4690"/>
                  <a:pt x="2992" y="4378"/>
                  <a:pt x="3450" y="4378"/>
                </a:cubicBezTo>
                <a:close/>
                <a:moveTo>
                  <a:pt x="1243" y="7836"/>
                </a:moveTo>
                <a:cubicBezTo>
                  <a:pt x="1497" y="7836"/>
                  <a:pt x="1752" y="8010"/>
                  <a:pt x="1766" y="8357"/>
                </a:cubicBezTo>
                <a:cubicBezTo>
                  <a:pt x="1766" y="8645"/>
                  <a:pt x="1533" y="8881"/>
                  <a:pt x="1243" y="8881"/>
                </a:cubicBezTo>
                <a:cubicBezTo>
                  <a:pt x="954" y="8881"/>
                  <a:pt x="719" y="8645"/>
                  <a:pt x="719" y="8357"/>
                </a:cubicBezTo>
                <a:cubicBezTo>
                  <a:pt x="733" y="8010"/>
                  <a:pt x="988" y="7836"/>
                  <a:pt x="1243" y="7836"/>
                </a:cubicBezTo>
                <a:close/>
                <a:moveTo>
                  <a:pt x="7965" y="7029"/>
                </a:moveTo>
                <a:cubicBezTo>
                  <a:pt x="8119" y="7029"/>
                  <a:pt x="8279" y="7069"/>
                  <a:pt x="8432" y="7157"/>
                </a:cubicBezTo>
                <a:cubicBezTo>
                  <a:pt x="8649" y="7282"/>
                  <a:pt x="8806" y="7486"/>
                  <a:pt x="8870" y="7728"/>
                </a:cubicBezTo>
                <a:cubicBezTo>
                  <a:pt x="8936" y="7972"/>
                  <a:pt x="8903" y="8225"/>
                  <a:pt x="8777" y="8443"/>
                </a:cubicBezTo>
                <a:cubicBezTo>
                  <a:pt x="8650" y="8660"/>
                  <a:pt x="8448" y="8816"/>
                  <a:pt x="8204" y="8881"/>
                </a:cubicBezTo>
                <a:cubicBezTo>
                  <a:pt x="8123" y="8903"/>
                  <a:pt x="8040" y="8914"/>
                  <a:pt x="7957" y="8914"/>
                </a:cubicBezTo>
                <a:cubicBezTo>
                  <a:pt x="7795" y="8914"/>
                  <a:pt x="7634" y="8871"/>
                  <a:pt x="7490" y="8788"/>
                </a:cubicBezTo>
                <a:cubicBezTo>
                  <a:pt x="7272" y="8663"/>
                  <a:pt x="7116" y="8459"/>
                  <a:pt x="7051" y="8215"/>
                </a:cubicBezTo>
                <a:cubicBezTo>
                  <a:pt x="6881" y="7576"/>
                  <a:pt x="7389" y="7029"/>
                  <a:pt x="7965" y="7029"/>
                </a:cubicBezTo>
                <a:close/>
                <a:moveTo>
                  <a:pt x="10833" y="9682"/>
                </a:moveTo>
                <a:cubicBezTo>
                  <a:pt x="11049" y="9682"/>
                  <a:pt x="11264" y="9810"/>
                  <a:pt x="11336" y="10052"/>
                </a:cubicBezTo>
                <a:cubicBezTo>
                  <a:pt x="11378" y="10186"/>
                  <a:pt x="11363" y="10327"/>
                  <a:pt x="11298" y="10451"/>
                </a:cubicBezTo>
                <a:cubicBezTo>
                  <a:pt x="11233" y="10574"/>
                  <a:pt x="11123" y="10665"/>
                  <a:pt x="10989" y="10706"/>
                </a:cubicBezTo>
                <a:cubicBezTo>
                  <a:pt x="10938" y="10722"/>
                  <a:pt x="10887" y="10729"/>
                  <a:pt x="10836" y="10729"/>
                </a:cubicBezTo>
                <a:cubicBezTo>
                  <a:pt x="10751" y="10729"/>
                  <a:pt x="10666" y="10708"/>
                  <a:pt x="10589" y="10667"/>
                </a:cubicBezTo>
                <a:cubicBezTo>
                  <a:pt x="10466" y="10602"/>
                  <a:pt x="10375" y="10492"/>
                  <a:pt x="10334" y="10358"/>
                </a:cubicBezTo>
                <a:cubicBezTo>
                  <a:pt x="10293" y="10223"/>
                  <a:pt x="10307" y="10082"/>
                  <a:pt x="10373" y="9958"/>
                </a:cubicBezTo>
                <a:cubicBezTo>
                  <a:pt x="10472" y="9772"/>
                  <a:pt x="10653" y="9682"/>
                  <a:pt x="10833" y="9682"/>
                </a:cubicBezTo>
                <a:close/>
                <a:moveTo>
                  <a:pt x="5092" y="9681"/>
                </a:moveTo>
                <a:cubicBezTo>
                  <a:pt x="5220" y="9681"/>
                  <a:pt x="5348" y="9728"/>
                  <a:pt x="5449" y="9821"/>
                </a:cubicBezTo>
                <a:cubicBezTo>
                  <a:pt x="5661" y="10020"/>
                  <a:pt x="5672" y="10351"/>
                  <a:pt x="5474" y="10563"/>
                </a:cubicBezTo>
                <a:cubicBezTo>
                  <a:pt x="5354" y="10681"/>
                  <a:pt x="5221" y="10731"/>
                  <a:pt x="5094" y="10731"/>
                </a:cubicBezTo>
                <a:cubicBezTo>
                  <a:pt x="4697" y="10731"/>
                  <a:pt x="4365" y="10246"/>
                  <a:pt x="4709" y="9847"/>
                </a:cubicBezTo>
                <a:cubicBezTo>
                  <a:pt x="4812" y="9737"/>
                  <a:pt x="4952" y="9681"/>
                  <a:pt x="5092" y="9681"/>
                </a:cubicBezTo>
                <a:close/>
                <a:moveTo>
                  <a:pt x="3449" y="0"/>
                </a:moveTo>
                <a:cubicBezTo>
                  <a:pt x="2851" y="0"/>
                  <a:pt x="2253" y="408"/>
                  <a:pt x="2220" y="1224"/>
                </a:cubicBezTo>
                <a:cubicBezTo>
                  <a:pt x="2220" y="1780"/>
                  <a:pt x="2590" y="2250"/>
                  <a:pt x="3097" y="2402"/>
                </a:cubicBezTo>
                <a:lnTo>
                  <a:pt x="3097" y="3705"/>
                </a:lnTo>
                <a:cubicBezTo>
                  <a:pt x="1821" y="3976"/>
                  <a:pt x="1358" y="5608"/>
                  <a:pt x="2313" y="6504"/>
                </a:cubicBezTo>
                <a:lnTo>
                  <a:pt x="1630" y="7188"/>
                </a:lnTo>
                <a:cubicBezTo>
                  <a:pt x="1504" y="7144"/>
                  <a:pt x="1376" y="7124"/>
                  <a:pt x="1250" y="7124"/>
                </a:cubicBezTo>
                <a:cubicBezTo>
                  <a:pt x="600" y="7124"/>
                  <a:pt x="1" y="7668"/>
                  <a:pt x="13" y="8356"/>
                </a:cubicBezTo>
                <a:cubicBezTo>
                  <a:pt x="13" y="9034"/>
                  <a:pt x="566" y="9587"/>
                  <a:pt x="1244" y="9587"/>
                </a:cubicBezTo>
                <a:cubicBezTo>
                  <a:pt x="1246" y="9587"/>
                  <a:pt x="1248" y="9587"/>
                  <a:pt x="1250" y="9587"/>
                </a:cubicBezTo>
                <a:cubicBezTo>
                  <a:pt x="2264" y="9587"/>
                  <a:pt x="2839" y="8391"/>
                  <a:pt x="2215" y="7602"/>
                </a:cubicBezTo>
                <a:lnTo>
                  <a:pt x="2938" y="6878"/>
                </a:lnTo>
                <a:cubicBezTo>
                  <a:pt x="3097" y="6934"/>
                  <a:pt x="3266" y="6960"/>
                  <a:pt x="3436" y="6960"/>
                </a:cubicBezTo>
                <a:cubicBezTo>
                  <a:pt x="3887" y="6960"/>
                  <a:pt x="4342" y="6774"/>
                  <a:pt x="4634" y="6457"/>
                </a:cubicBezTo>
                <a:lnTo>
                  <a:pt x="6391" y="7471"/>
                </a:lnTo>
                <a:cubicBezTo>
                  <a:pt x="6297" y="7768"/>
                  <a:pt x="6288" y="8087"/>
                  <a:pt x="6371" y="8397"/>
                </a:cubicBezTo>
                <a:cubicBezTo>
                  <a:pt x="6396" y="8491"/>
                  <a:pt x="6430" y="8584"/>
                  <a:pt x="6471" y="8671"/>
                </a:cubicBezTo>
                <a:lnTo>
                  <a:pt x="5801" y="9197"/>
                </a:lnTo>
                <a:cubicBezTo>
                  <a:pt x="5589" y="9048"/>
                  <a:pt x="5341" y="8974"/>
                  <a:pt x="5094" y="8974"/>
                </a:cubicBezTo>
                <a:cubicBezTo>
                  <a:pt x="4764" y="8974"/>
                  <a:pt x="4436" y="9105"/>
                  <a:pt x="4194" y="9364"/>
                </a:cubicBezTo>
                <a:cubicBezTo>
                  <a:pt x="3462" y="10143"/>
                  <a:pt x="4029" y="11433"/>
                  <a:pt x="5085" y="11433"/>
                </a:cubicBezTo>
                <a:cubicBezTo>
                  <a:pt x="5087" y="11433"/>
                  <a:pt x="5090" y="11433"/>
                  <a:pt x="5093" y="11433"/>
                </a:cubicBezTo>
                <a:cubicBezTo>
                  <a:pt x="5099" y="11434"/>
                  <a:pt x="5104" y="11434"/>
                  <a:pt x="5109" y="11434"/>
                </a:cubicBezTo>
                <a:cubicBezTo>
                  <a:pt x="5958" y="11434"/>
                  <a:pt x="6557" y="10535"/>
                  <a:pt x="6238" y="9753"/>
                </a:cubicBezTo>
                <a:lnTo>
                  <a:pt x="6901" y="9232"/>
                </a:lnTo>
                <a:cubicBezTo>
                  <a:pt x="7198" y="9484"/>
                  <a:pt x="7579" y="9619"/>
                  <a:pt x="7963" y="9619"/>
                </a:cubicBezTo>
                <a:cubicBezTo>
                  <a:pt x="8106" y="9619"/>
                  <a:pt x="8249" y="9601"/>
                  <a:pt x="8389" y="9562"/>
                </a:cubicBezTo>
                <a:cubicBezTo>
                  <a:pt x="8612" y="9503"/>
                  <a:pt x="8814" y="9400"/>
                  <a:pt x="8990" y="9260"/>
                </a:cubicBezTo>
                <a:lnTo>
                  <a:pt x="9683" y="9780"/>
                </a:lnTo>
                <a:cubicBezTo>
                  <a:pt x="9591" y="10030"/>
                  <a:pt x="9582" y="10303"/>
                  <a:pt x="9662" y="10563"/>
                </a:cubicBezTo>
                <a:cubicBezTo>
                  <a:pt x="9758" y="10876"/>
                  <a:pt x="9970" y="11134"/>
                  <a:pt x="10260" y="11290"/>
                </a:cubicBezTo>
                <a:cubicBezTo>
                  <a:pt x="10438" y="11388"/>
                  <a:pt x="10634" y="11435"/>
                  <a:pt x="10829" y="11435"/>
                </a:cubicBezTo>
                <a:cubicBezTo>
                  <a:pt x="11273" y="11435"/>
                  <a:pt x="11713" y="11194"/>
                  <a:pt x="11925" y="10783"/>
                </a:cubicBezTo>
                <a:cubicBezTo>
                  <a:pt x="12075" y="10493"/>
                  <a:pt x="12109" y="10160"/>
                  <a:pt x="12013" y="9847"/>
                </a:cubicBezTo>
                <a:cubicBezTo>
                  <a:pt x="11854" y="9299"/>
                  <a:pt x="11342" y="8977"/>
                  <a:pt x="10824" y="8977"/>
                </a:cubicBezTo>
                <a:cubicBezTo>
                  <a:pt x="10572" y="8977"/>
                  <a:pt x="10319" y="9053"/>
                  <a:pt x="10105" y="9217"/>
                </a:cubicBezTo>
                <a:lnTo>
                  <a:pt x="9433" y="8714"/>
                </a:lnTo>
                <a:cubicBezTo>
                  <a:pt x="9616" y="8351"/>
                  <a:pt x="9658" y="7941"/>
                  <a:pt x="9553" y="7546"/>
                </a:cubicBezTo>
                <a:cubicBezTo>
                  <a:pt x="9489" y="7308"/>
                  <a:pt x="9376" y="7092"/>
                  <a:pt x="9223" y="6911"/>
                </a:cubicBezTo>
                <a:lnTo>
                  <a:pt x="9777" y="6169"/>
                </a:lnTo>
                <a:cubicBezTo>
                  <a:pt x="9911" y="6221"/>
                  <a:pt x="10051" y="6246"/>
                  <a:pt x="10192" y="6246"/>
                </a:cubicBezTo>
                <a:cubicBezTo>
                  <a:pt x="10637" y="6246"/>
                  <a:pt x="11079" y="5999"/>
                  <a:pt x="11286" y="5592"/>
                </a:cubicBezTo>
                <a:cubicBezTo>
                  <a:pt x="11440" y="5304"/>
                  <a:pt x="11472" y="4971"/>
                  <a:pt x="11377" y="4655"/>
                </a:cubicBezTo>
                <a:cubicBezTo>
                  <a:pt x="11207" y="4088"/>
                  <a:pt x="10701" y="3788"/>
                  <a:pt x="10194" y="3788"/>
                </a:cubicBezTo>
                <a:cubicBezTo>
                  <a:pt x="9771" y="3788"/>
                  <a:pt x="9346" y="3998"/>
                  <a:pt x="9114" y="4435"/>
                </a:cubicBezTo>
                <a:cubicBezTo>
                  <a:pt x="8883" y="4867"/>
                  <a:pt x="8939" y="5375"/>
                  <a:pt x="9211" y="5745"/>
                </a:cubicBezTo>
                <a:lnTo>
                  <a:pt x="8660" y="6481"/>
                </a:lnTo>
                <a:cubicBezTo>
                  <a:pt x="8436" y="6375"/>
                  <a:pt x="8198" y="6324"/>
                  <a:pt x="7962" y="6324"/>
                </a:cubicBezTo>
                <a:cubicBezTo>
                  <a:pt x="7506" y="6324"/>
                  <a:pt x="7059" y="6514"/>
                  <a:pt x="6743" y="6861"/>
                </a:cubicBezTo>
                <a:lnTo>
                  <a:pt x="5005" y="5857"/>
                </a:lnTo>
                <a:cubicBezTo>
                  <a:pt x="5343" y="4936"/>
                  <a:pt x="4740" y="3894"/>
                  <a:pt x="3803" y="3705"/>
                </a:cubicBezTo>
                <a:lnTo>
                  <a:pt x="3803" y="2402"/>
                </a:lnTo>
                <a:cubicBezTo>
                  <a:pt x="4310" y="2250"/>
                  <a:pt x="4679" y="1780"/>
                  <a:pt x="4679" y="1224"/>
                </a:cubicBezTo>
                <a:cubicBezTo>
                  <a:pt x="4646" y="408"/>
                  <a:pt x="4047" y="0"/>
                  <a:pt x="3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 name="Google Shape;740;p46"/>
          <p:cNvGrpSpPr/>
          <p:nvPr/>
        </p:nvGrpSpPr>
        <p:grpSpPr>
          <a:xfrm>
            <a:off x="6047793" y="2044818"/>
            <a:ext cx="383360" cy="360174"/>
            <a:chOff x="6618368" y="4027381"/>
            <a:chExt cx="383360" cy="360174"/>
          </a:xfrm>
        </p:grpSpPr>
        <p:sp>
          <p:nvSpPr>
            <p:cNvPr id="741" name="Google Shape;741;p46"/>
            <p:cNvSpPr/>
            <p:nvPr/>
          </p:nvSpPr>
          <p:spPr>
            <a:xfrm>
              <a:off x="6618368" y="4027381"/>
              <a:ext cx="243313" cy="214598"/>
            </a:xfrm>
            <a:custGeom>
              <a:avLst/>
              <a:gdLst/>
              <a:ahLst/>
              <a:cxnLst/>
              <a:rect l="l" t="t" r="r" b="b"/>
              <a:pathLst>
                <a:path w="8143" h="7182" extrusionOk="0">
                  <a:moveTo>
                    <a:pt x="4258" y="707"/>
                  </a:moveTo>
                  <a:cubicBezTo>
                    <a:pt x="4478" y="707"/>
                    <a:pt x="4659" y="887"/>
                    <a:pt x="4659" y="1108"/>
                  </a:cubicBezTo>
                  <a:cubicBezTo>
                    <a:pt x="4647" y="1374"/>
                    <a:pt x="4453" y="1507"/>
                    <a:pt x="4258" y="1507"/>
                  </a:cubicBezTo>
                  <a:cubicBezTo>
                    <a:pt x="4064" y="1507"/>
                    <a:pt x="3869" y="1374"/>
                    <a:pt x="3858" y="1108"/>
                  </a:cubicBezTo>
                  <a:cubicBezTo>
                    <a:pt x="3858" y="888"/>
                    <a:pt x="4038" y="707"/>
                    <a:pt x="4258" y="707"/>
                  </a:cubicBezTo>
                  <a:close/>
                  <a:moveTo>
                    <a:pt x="4257" y="4076"/>
                  </a:moveTo>
                  <a:cubicBezTo>
                    <a:pt x="4452" y="4076"/>
                    <a:pt x="4646" y="4209"/>
                    <a:pt x="4657" y="4474"/>
                  </a:cubicBezTo>
                  <a:cubicBezTo>
                    <a:pt x="4659" y="4696"/>
                    <a:pt x="4479" y="4876"/>
                    <a:pt x="4258" y="4876"/>
                  </a:cubicBezTo>
                  <a:cubicBezTo>
                    <a:pt x="4038" y="4876"/>
                    <a:pt x="3856" y="4696"/>
                    <a:pt x="3856" y="4474"/>
                  </a:cubicBezTo>
                  <a:cubicBezTo>
                    <a:pt x="3868" y="4209"/>
                    <a:pt x="4062" y="4076"/>
                    <a:pt x="4257" y="4076"/>
                  </a:cubicBezTo>
                  <a:close/>
                  <a:moveTo>
                    <a:pt x="1468" y="5676"/>
                  </a:moveTo>
                  <a:cubicBezTo>
                    <a:pt x="1663" y="5676"/>
                    <a:pt x="1857" y="5809"/>
                    <a:pt x="1868" y="6075"/>
                  </a:cubicBezTo>
                  <a:cubicBezTo>
                    <a:pt x="1869" y="6296"/>
                    <a:pt x="1689" y="6476"/>
                    <a:pt x="1469" y="6476"/>
                  </a:cubicBezTo>
                  <a:cubicBezTo>
                    <a:pt x="1248" y="6476"/>
                    <a:pt x="1068" y="6296"/>
                    <a:pt x="1068" y="6075"/>
                  </a:cubicBezTo>
                  <a:cubicBezTo>
                    <a:pt x="1079" y="5809"/>
                    <a:pt x="1273" y="5676"/>
                    <a:pt x="1468" y="5676"/>
                  </a:cubicBezTo>
                  <a:close/>
                  <a:moveTo>
                    <a:pt x="7033" y="5676"/>
                  </a:moveTo>
                  <a:cubicBezTo>
                    <a:pt x="7228" y="5676"/>
                    <a:pt x="7422" y="5809"/>
                    <a:pt x="7434" y="6075"/>
                  </a:cubicBezTo>
                  <a:cubicBezTo>
                    <a:pt x="7435" y="6296"/>
                    <a:pt x="7254" y="6476"/>
                    <a:pt x="7034" y="6476"/>
                  </a:cubicBezTo>
                  <a:cubicBezTo>
                    <a:pt x="6814" y="6476"/>
                    <a:pt x="6632" y="6296"/>
                    <a:pt x="6632" y="6075"/>
                  </a:cubicBezTo>
                  <a:cubicBezTo>
                    <a:pt x="6644" y="5809"/>
                    <a:pt x="6838" y="5676"/>
                    <a:pt x="7033" y="5676"/>
                  </a:cubicBezTo>
                  <a:close/>
                  <a:moveTo>
                    <a:pt x="4258" y="1"/>
                  </a:moveTo>
                  <a:cubicBezTo>
                    <a:pt x="3001" y="25"/>
                    <a:pt x="2735" y="1742"/>
                    <a:pt x="3905" y="2156"/>
                  </a:cubicBezTo>
                  <a:lnTo>
                    <a:pt x="3905" y="3426"/>
                  </a:lnTo>
                  <a:cubicBezTo>
                    <a:pt x="3395" y="3588"/>
                    <a:pt x="3055" y="4149"/>
                    <a:pt x="3173" y="4692"/>
                  </a:cubicBezTo>
                  <a:lnTo>
                    <a:pt x="2206" y="5250"/>
                  </a:lnTo>
                  <a:cubicBezTo>
                    <a:pt x="2011" y="5075"/>
                    <a:pt x="1751" y="4968"/>
                    <a:pt x="1469" y="4968"/>
                  </a:cubicBezTo>
                  <a:cubicBezTo>
                    <a:pt x="1" y="5027"/>
                    <a:pt x="1" y="7120"/>
                    <a:pt x="1469" y="7180"/>
                  </a:cubicBezTo>
                  <a:cubicBezTo>
                    <a:pt x="1472" y="7180"/>
                    <a:pt x="1476" y="7180"/>
                    <a:pt x="1480" y="7180"/>
                  </a:cubicBezTo>
                  <a:cubicBezTo>
                    <a:pt x="2161" y="7180"/>
                    <a:pt x="2691" y="6531"/>
                    <a:pt x="2554" y="5864"/>
                  </a:cubicBezTo>
                  <a:lnTo>
                    <a:pt x="3527" y="5303"/>
                  </a:lnTo>
                  <a:cubicBezTo>
                    <a:pt x="3726" y="5485"/>
                    <a:pt x="3992" y="5577"/>
                    <a:pt x="4258" y="5577"/>
                  </a:cubicBezTo>
                  <a:cubicBezTo>
                    <a:pt x="4513" y="5577"/>
                    <a:pt x="4768" y="5493"/>
                    <a:pt x="4963" y="5324"/>
                  </a:cubicBezTo>
                  <a:lnTo>
                    <a:pt x="5946" y="5869"/>
                  </a:lnTo>
                  <a:cubicBezTo>
                    <a:pt x="5813" y="6534"/>
                    <a:pt x="6343" y="7181"/>
                    <a:pt x="7022" y="7181"/>
                  </a:cubicBezTo>
                  <a:cubicBezTo>
                    <a:pt x="7026" y="7181"/>
                    <a:pt x="7029" y="7181"/>
                    <a:pt x="7033" y="7181"/>
                  </a:cubicBezTo>
                  <a:cubicBezTo>
                    <a:pt x="7034" y="7181"/>
                    <a:pt x="7034" y="7181"/>
                    <a:pt x="7035" y="7181"/>
                  </a:cubicBezTo>
                  <a:cubicBezTo>
                    <a:pt x="7646" y="7181"/>
                    <a:pt x="8140" y="6685"/>
                    <a:pt x="8140" y="6075"/>
                  </a:cubicBezTo>
                  <a:cubicBezTo>
                    <a:pt x="8142" y="5414"/>
                    <a:pt x="7591" y="4969"/>
                    <a:pt x="7021" y="4969"/>
                  </a:cubicBezTo>
                  <a:cubicBezTo>
                    <a:pt x="6766" y="4969"/>
                    <a:pt x="6508" y="5057"/>
                    <a:pt x="6293" y="5255"/>
                  </a:cubicBezTo>
                  <a:lnTo>
                    <a:pt x="5336" y="4724"/>
                  </a:lnTo>
                  <a:cubicBezTo>
                    <a:pt x="5473" y="4175"/>
                    <a:pt x="5130" y="3591"/>
                    <a:pt x="4611" y="3426"/>
                  </a:cubicBezTo>
                  <a:lnTo>
                    <a:pt x="4611" y="2156"/>
                  </a:lnTo>
                  <a:cubicBezTo>
                    <a:pt x="5781" y="1742"/>
                    <a:pt x="5514" y="25"/>
                    <a:pt x="4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6"/>
            <p:cNvSpPr/>
            <p:nvPr/>
          </p:nvSpPr>
          <p:spPr>
            <a:xfrm>
              <a:off x="6829022" y="4172986"/>
              <a:ext cx="172706" cy="214568"/>
            </a:xfrm>
            <a:custGeom>
              <a:avLst/>
              <a:gdLst/>
              <a:ahLst/>
              <a:cxnLst/>
              <a:rect l="l" t="t" r="r" b="b"/>
              <a:pathLst>
                <a:path w="5780" h="7181" extrusionOk="0">
                  <a:moveTo>
                    <a:pt x="4257" y="707"/>
                  </a:moveTo>
                  <a:cubicBezTo>
                    <a:pt x="4477" y="707"/>
                    <a:pt x="4657" y="887"/>
                    <a:pt x="4657" y="1109"/>
                  </a:cubicBezTo>
                  <a:cubicBezTo>
                    <a:pt x="4646" y="1374"/>
                    <a:pt x="4452" y="1507"/>
                    <a:pt x="4257" y="1507"/>
                  </a:cubicBezTo>
                  <a:cubicBezTo>
                    <a:pt x="4063" y="1507"/>
                    <a:pt x="3868" y="1374"/>
                    <a:pt x="3857" y="1109"/>
                  </a:cubicBezTo>
                  <a:cubicBezTo>
                    <a:pt x="3857" y="889"/>
                    <a:pt x="4036" y="707"/>
                    <a:pt x="4257" y="707"/>
                  </a:cubicBezTo>
                  <a:close/>
                  <a:moveTo>
                    <a:pt x="4256" y="4076"/>
                  </a:moveTo>
                  <a:cubicBezTo>
                    <a:pt x="4451" y="4076"/>
                    <a:pt x="4645" y="4209"/>
                    <a:pt x="4656" y="4475"/>
                  </a:cubicBezTo>
                  <a:cubicBezTo>
                    <a:pt x="4657" y="4695"/>
                    <a:pt x="4477" y="4875"/>
                    <a:pt x="4257" y="4875"/>
                  </a:cubicBezTo>
                  <a:cubicBezTo>
                    <a:pt x="4036" y="4875"/>
                    <a:pt x="3856" y="4696"/>
                    <a:pt x="3856" y="4475"/>
                  </a:cubicBezTo>
                  <a:cubicBezTo>
                    <a:pt x="3867" y="4209"/>
                    <a:pt x="4062" y="4076"/>
                    <a:pt x="4256" y="4076"/>
                  </a:cubicBezTo>
                  <a:close/>
                  <a:moveTo>
                    <a:pt x="1472" y="5676"/>
                  </a:moveTo>
                  <a:cubicBezTo>
                    <a:pt x="1604" y="5676"/>
                    <a:pt x="1736" y="5740"/>
                    <a:pt x="1816" y="5880"/>
                  </a:cubicBezTo>
                  <a:cubicBezTo>
                    <a:pt x="1816" y="5882"/>
                    <a:pt x="1818" y="5882"/>
                    <a:pt x="1818" y="5883"/>
                  </a:cubicBezTo>
                  <a:cubicBezTo>
                    <a:pt x="1819" y="5884"/>
                    <a:pt x="1819" y="5885"/>
                    <a:pt x="1820" y="5888"/>
                  </a:cubicBezTo>
                  <a:cubicBezTo>
                    <a:pt x="1963" y="6144"/>
                    <a:pt x="1768" y="6477"/>
                    <a:pt x="1471" y="6477"/>
                  </a:cubicBezTo>
                  <a:cubicBezTo>
                    <a:pt x="1470" y="6477"/>
                    <a:pt x="1469" y="6477"/>
                    <a:pt x="1467" y="6477"/>
                  </a:cubicBezTo>
                  <a:cubicBezTo>
                    <a:pt x="1247" y="6477"/>
                    <a:pt x="1067" y="6297"/>
                    <a:pt x="1067" y="6075"/>
                  </a:cubicBezTo>
                  <a:cubicBezTo>
                    <a:pt x="1070" y="5825"/>
                    <a:pt x="1270" y="5676"/>
                    <a:pt x="1472" y="5676"/>
                  </a:cubicBezTo>
                  <a:close/>
                  <a:moveTo>
                    <a:pt x="4257" y="0"/>
                  </a:moveTo>
                  <a:cubicBezTo>
                    <a:pt x="3001" y="25"/>
                    <a:pt x="2734" y="1742"/>
                    <a:pt x="3903" y="2156"/>
                  </a:cubicBezTo>
                  <a:lnTo>
                    <a:pt x="3903" y="3426"/>
                  </a:lnTo>
                  <a:cubicBezTo>
                    <a:pt x="3394" y="3589"/>
                    <a:pt x="3054" y="4149"/>
                    <a:pt x="3172" y="4692"/>
                  </a:cubicBezTo>
                  <a:lnTo>
                    <a:pt x="2205" y="5250"/>
                  </a:lnTo>
                  <a:cubicBezTo>
                    <a:pt x="2009" y="5075"/>
                    <a:pt x="1751" y="4968"/>
                    <a:pt x="1467" y="4968"/>
                  </a:cubicBezTo>
                  <a:cubicBezTo>
                    <a:pt x="0" y="5028"/>
                    <a:pt x="0" y="7120"/>
                    <a:pt x="1467" y="7180"/>
                  </a:cubicBezTo>
                  <a:cubicBezTo>
                    <a:pt x="1472" y="7180"/>
                    <a:pt x="1476" y="7180"/>
                    <a:pt x="1480" y="7180"/>
                  </a:cubicBezTo>
                  <a:cubicBezTo>
                    <a:pt x="2160" y="7180"/>
                    <a:pt x="2690" y="6531"/>
                    <a:pt x="2553" y="5864"/>
                  </a:cubicBezTo>
                  <a:lnTo>
                    <a:pt x="3525" y="5304"/>
                  </a:lnTo>
                  <a:cubicBezTo>
                    <a:pt x="3739" y="5494"/>
                    <a:pt x="3993" y="5580"/>
                    <a:pt x="4243" y="5580"/>
                  </a:cubicBezTo>
                  <a:cubicBezTo>
                    <a:pt x="4814" y="5580"/>
                    <a:pt x="5365" y="5134"/>
                    <a:pt x="5363" y="4474"/>
                  </a:cubicBezTo>
                  <a:cubicBezTo>
                    <a:pt x="5363" y="3988"/>
                    <a:pt x="5048" y="3574"/>
                    <a:pt x="4610" y="3426"/>
                  </a:cubicBezTo>
                  <a:lnTo>
                    <a:pt x="4610" y="2156"/>
                  </a:lnTo>
                  <a:cubicBezTo>
                    <a:pt x="5780" y="1742"/>
                    <a:pt x="5513" y="25"/>
                    <a:pt x="42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43" name="Google Shape;743;p46"/>
          <p:cNvPicPr preferRelativeResize="0"/>
          <p:nvPr/>
        </p:nvPicPr>
        <p:blipFill rotWithShape="1">
          <a:blip r:embed="rId3">
            <a:alphaModFix/>
          </a:blip>
          <a:srcRect/>
          <a:stretch/>
        </p:blipFill>
        <p:spPr>
          <a:xfrm>
            <a:off x="142875" y="3514725"/>
            <a:ext cx="1476376" cy="1476376"/>
          </a:xfrm>
          <a:prstGeom prst="rect">
            <a:avLst/>
          </a:prstGeom>
          <a:noFill/>
          <a:ln>
            <a:noFill/>
          </a:ln>
          <a:effectLst>
            <a:outerShdw blurRad="57150" dist="19050" dir="5400000" algn="bl" rotWithShape="0">
              <a:schemeClr val="dk1">
                <a:alpha val="50000"/>
              </a:scheme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4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aspects of biochemistry</a:t>
            </a:r>
            <a:endParaRPr/>
          </a:p>
        </p:txBody>
      </p:sp>
      <p:sp>
        <p:nvSpPr>
          <p:cNvPr id="749" name="Google Shape;749;p47"/>
          <p:cNvSpPr txBox="1">
            <a:spLocks noGrp="1"/>
          </p:cNvSpPr>
          <p:nvPr>
            <p:ph type="subTitle" idx="1"/>
          </p:nvPr>
        </p:nvSpPr>
        <p:spPr>
          <a:xfrm>
            <a:off x="825400" y="3280741"/>
            <a:ext cx="2242500" cy="86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750" name="Google Shape;750;p47"/>
          <p:cNvSpPr txBox="1">
            <a:spLocks noGrp="1"/>
          </p:cNvSpPr>
          <p:nvPr>
            <p:ph type="subTitle" idx="2"/>
          </p:nvPr>
        </p:nvSpPr>
        <p:spPr>
          <a:xfrm>
            <a:off x="3450749" y="3280741"/>
            <a:ext cx="2242500" cy="86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751" name="Google Shape;751;p47"/>
          <p:cNvSpPr txBox="1">
            <a:spLocks noGrp="1"/>
          </p:cNvSpPr>
          <p:nvPr>
            <p:ph type="subTitle" idx="3"/>
          </p:nvPr>
        </p:nvSpPr>
        <p:spPr>
          <a:xfrm>
            <a:off x="6076098" y="3280741"/>
            <a:ext cx="2242500" cy="86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752" name="Google Shape;752;p47"/>
          <p:cNvSpPr txBox="1">
            <a:spLocks noGrp="1"/>
          </p:cNvSpPr>
          <p:nvPr>
            <p:ph type="subTitle" idx="4"/>
          </p:nvPr>
        </p:nvSpPr>
        <p:spPr>
          <a:xfrm>
            <a:off x="825400" y="2571690"/>
            <a:ext cx="2242500" cy="78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Chemical processes</a:t>
            </a:r>
            <a:endParaRPr/>
          </a:p>
        </p:txBody>
      </p:sp>
      <p:sp>
        <p:nvSpPr>
          <p:cNvPr id="753" name="Google Shape;753;p47"/>
          <p:cNvSpPr txBox="1">
            <a:spLocks noGrp="1"/>
          </p:cNvSpPr>
          <p:nvPr>
            <p:ph type="subTitle" idx="5"/>
          </p:nvPr>
        </p:nvSpPr>
        <p:spPr>
          <a:xfrm>
            <a:off x="3450747" y="2571690"/>
            <a:ext cx="2242500" cy="78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Organic molecules</a:t>
            </a:r>
            <a:endParaRPr/>
          </a:p>
        </p:txBody>
      </p:sp>
      <p:sp>
        <p:nvSpPr>
          <p:cNvPr id="754" name="Google Shape;754;p47"/>
          <p:cNvSpPr txBox="1">
            <a:spLocks noGrp="1"/>
          </p:cNvSpPr>
          <p:nvPr>
            <p:ph type="subTitle" idx="6"/>
          </p:nvPr>
        </p:nvSpPr>
        <p:spPr>
          <a:xfrm>
            <a:off x="6076098" y="2571690"/>
            <a:ext cx="2242500" cy="78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Medicine applications</a:t>
            </a:r>
            <a:endParaRPr/>
          </a:p>
        </p:txBody>
      </p:sp>
      <p:sp>
        <p:nvSpPr>
          <p:cNvPr id="755" name="Google Shape;755;p47"/>
          <p:cNvSpPr/>
          <p:nvPr/>
        </p:nvSpPr>
        <p:spPr>
          <a:xfrm>
            <a:off x="4246623" y="1955396"/>
            <a:ext cx="650748" cy="557800"/>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7"/>
          <p:cNvSpPr/>
          <p:nvPr/>
        </p:nvSpPr>
        <p:spPr>
          <a:xfrm>
            <a:off x="6871974" y="1955396"/>
            <a:ext cx="650748" cy="557800"/>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7"/>
          <p:cNvSpPr/>
          <p:nvPr/>
        </p:nvSpPr>
        <p:spPr>
          <a:xfrm>
            <a:off x="1621276" y="1955396"/>
            <a:ext cx="650748" cy="557800"/>
          </a:xfrm>
          <a:custGeom>
            <a:avLst/>
            <a:gdLst/>
            <a:ahLst/>
            <a:cxnLst/>
            <a:rect l="l" t="t" r="r" b="b"/>
            <a:pathLst>
              <a:path w="15184" h="13151" extrusionOk="0">
                <a:moveTo>
                  <a:pt x="3797" y="1"/>
                </a:moveTo>
                <a:lnTo>
                  <a:pt x="0" y="6576"/>
                </a:lnTo>
                <a:lnTo>
                  <a:pt x="3797" y="13151"/>
                </a:lnTo>
                <a:lnTo>
                  <a:pt x="11388" y="13151"/>
                </a:lnTo>
                <a:lnTo>
                  <a:pt x="15184" y="6576"/>
                </a:lnTo>
                <a:lnTo>
                  <a:pt x="113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7"/>
          <p:cNvSpPr/>
          <p:nvPr/>
        </p:nvSpPr>
        <p:spPr>
          <a:xfrm>
            <a:off x="1760619" y="2054191"/>
            <a:ext cx="372066" cy="360203"/>
          </a:xfrm>
          <a:custGeom>
            <a:avLst/>
            <a:gdLst/>
            <a:ahLst/>
            <a:cxnLst/>
            <a:rect l="l" t="t" r="r" b="b"/>
            <a:pathLst>
              <a:path w="12452" h="12055" extrusionOk="0">
                <a:moveTo>
                  <a:pt x="9947" y="6119"/>
                </a:moveTo>
                <a:lnTo>
                  <a:pt x="9947" y="7855"/>
                </a:lnTo>
                <a:cubicBezTo>
                  <a:pt x="9947" y="8005"/>
                  <a:pt x="10041" y="8138"/>
                  <a:pt x="10181" y="8188"/>
                </a:cubicBezTo>
                <a:cubicBezTo>
                  <a:pt x="10700" y="8374"/>
                  <a:pt x="11091" y="8791"/>
                  <a:pt x="11253" y="9300"/>
                </a:cubicBezTo>
                <a:lnTo>
                  <a:pt x="7945" y="9300"/>
                </a:lnTo>
                <a:cubicBezTo>
                  <a:pt x="8105" y="8791"/>
                  <a:pt x="8495" y="8372"/>
                  <a:pt x="9015" y="8188"/>
                </a:cubicBezTo>
                <a:cubicBezTo>
                  <a:pt x="9156" y="8138"/>
                  <a:pt x="9249" y="8005"/>
                  <a:pt x="9249" y="7855"/>
                </a:cubicBezTo>
                <a:lnTo>
                  <a:pt x="9249" y="6119"/>
                </a:lnTo>
                <a:close/>
                <a:moveTo>
                  <a:pt x="2793" y="7415"/>
                </a:moveTo>
                <a:lnTo>
                  <a:pt x="2793" y="8787"/>
                </a:lnTo>
                <a:cubicBezTo>
                  <a:pt x="2792" y="8839"/>
                  <a:pt x="2803" y="8890"/>
                  <a:pt x="2825" y="8936"/>
                </a:cubicBezTo>
                <a:lnTo>
                  <a:pt x="3291" y="9935"/>
                </a:lnTo>
                <a:lnTo>
                  <a:pt x="1587" y="9935"/>
                </a:lnTo>
                <a:lnTo>
                  <a:pt x="2053" y="8936"/>
                </a:lnTo>
                <a:cubicBezTo>
                  <a:pt x="2075" y="8889"/>
                  <a:pt x="2086" y="8839"/>
                  <a:pt x="2086" y="8786"/>
                </a:cubicBezTo>
                <a:lnTo>
                  <a:pt x="2086" y="7415"/>
                </a:lnTo>
                <a:close/>
                <a:moveTo>
                  <a:pt x="3622" y="10640"/>
                </a:moveTo>
                <a:lnTo>
                  <a:pt x="3952" y="11347"/>
                </a:lnTo>
                <a:lnTo>
                  <a:pt x="926" y="11347"/>
                </a:lnTo>
                <a:lnTo>
                  <a:pt x="1257" y="10640"/>
                </a:lnTo>
                <a:close/>
                <a:moveTo>
                  <a:pt x="11324" y="10005"/>
                </a:moveTo>
                <a:cubicBezTo>
                  <a:pt x="11266" y="10574"/>
                  <a:pt x="10937" y="11072"/>
                  <a:pt x="10430" y="11347"/>
                </a:cubicBezTo>
                <a:lnTo>
                  <a:pt x="8765" y="11347"/>
                </a:lnTo>
                <a:cubicBezTo>
                  <a:pt x="8259" y="11071"/>
                  <a:pt x="7929" y="10573"/>
                  <a:pt x="7870" y="10005"/>
                </a:cubicBezTo>
                <a:close/>
                <a:moveTo>
                  <a:pt x="3235" y="0"/>
                </a:moveTo>
                <a:cubicBezTo>
                  <a:pt x="2720" y="0"/>
                  <a:pt x="2205" y="352"/>
                  <a:pt x="2175" y="1054"/>
                </a:cubicBezTo>
                <a:lnTo>
                  <a:pt x="2175" y="6708"/>
                </a:lnTo>
                <a:lnTo>
                  <a:pt x="1441" y="6708"/>
                </a:lnTo>
                <a:cubicBezTo>
                  <a:pt x="1010" y="6721"/>
                  <a:pt x="960" y="7323"/>
                  <a:pt x="1379" y="7409"/>
                </a:cubicBezTo>
                <a:lnTo>
                  <a:pt x="1379" y="8708"/>
                </a:lnTo>
                <a:lnTo>
                  <a:pt x="52" y="11551"/>
                </a:lnTo>
                <a:cubicBezTo>
                  <a:pt x="1" y="11660"/>
                  <a:pt x="10" y="11788"/>
                  <a:pt x="73" y="11890"/>
                </a:cubicBezTo>
                <a:cubicBezTo>
                  <a:pt x="139" y="11993"/>
                  <a:pt x="251" y="12054"/>
                  <a:pt x="372" y="12054"/>
                </a:cubicBezTo>
                <a:lnTo>
                  <a:pt x="4505" y="12054"/>
                </a:lnTo>
                <a:cubicBezTo>
                  <a:pt x="4626" y="12054"/>
                  <a:pt x="4738" y="11993"/>
                  <a:pt x="4803" y="11890"/>
                </a:cubicBezTo>
                <a:cubicBezTo>
                  <a:pt x="4869" y="11788"/>
                  <a:pt x="4877" y="11661"/>
                  <a:pt x="4826" y="11551"/>
                </a:cubicBezTo>
                <a:lnTo>
                  <a:pt x="3499" y="8708"/>
                </a:lnTo>
                <a:lnTo>
                  <a:pt x="3499" y="7409"/>
                </a:lnTo>
                <a:cubicBezTo>
                  <a:pt x="3918" y="7323"/>
                  <a:pt x="3868" y="6719"/>
                  <a:pt x="3435" y="6708"/>
                </a:cubicBezTo>
                <a:lnTo>
                  <a:pt x="2880" y="6708"/>
                </a:lnTo>
                <a:lnTo>
                  <a:pt x="2880" y="1054"/>
                </a:lnTo>
                <a:cubicBezTo>
                  <a:pt x="2890" y="820"/>
                  <a:pt x="3062" y="703"/>
                  <a:pt x="3234" y="703"/>
                </a:cubicBezTo>
                <a:cubicBezTo>
                  <a:pt x="3405" y="703"/>
                  <a:pt x="3577" y="820"/>
                  <a:pt x="3587" y="1054"/>
                </a:cubicBezTo>
                <a:lnTo>
                  <a:pt x="3587" y="4023"/>
                </a:lnTo>
                <a:cubicBezTo>
                  <a:pt x="3617" y="4726"/>
                  <a:pt x="4132" y="5077"/>
                  <a:pt x="4648" y="5077"/>
                </a:cubicBezTo>
                <a:cubicBezTo>
                  <a:pt x="5163" y="5077"/>
                  <a:pt x="5678" y="4726"/>
                  <a:pt x="5706" y="4023"/>
                </a:cubicBezTo>
                <a:lnTo>
                  <a:pt x="5706" y="1054"/>
                </a:lnTo>
                <a:cubicBezTo>
                  <a:pt x="5716" y="820"/>
                  <a:pt x="5888" y="703"/>
                  <a:pt x="6060" y="703"/>
                </a:cubicBezTo>
                <a:cubicBezTo>
                  <a:pt x="6232" y="703"/>
                  <a:pt x="6404" y="820"/>
                  <a:pt x="6413" y="1054"/>
                </a:cubicBezTo>
                <a:lnTo>
                  <a:pt x="6413" y="3316"/>
                </a:lnTo>
                <a:cubicBezTo>
                  <a:pt x="6442" y="4019"/>
                  <a:pt x="6958" y="4370"/>
                  <a:pt x="7473" y="4370"/>
                </a:cubicBezTo>
                <a:cubicBezTo>
                  <a:pt x="7988" y="4370"/>
                  <a:pt x="8504" y="4019"/>
                  <a:pt x="8533" y="3316"/>
                </a:cubicBezTo>
                <a:lnTo>
                  <a:pt x="8533" y="1054"/>
                </a:lnTo>
                <a:cubicBezTo>
                  <a:pt x="8542" y="820"/>
                  <a:pt x="8714" y="703"/>
                  <a:pt x="8886" y="703"/>
                </a:cubicBezTo>
                <a:cubicBezTo>
                  <a:pt x="9058" y="703"/>
                  <a:pt x="9230" y="820"/>
                  <a:pt x="9240" y="1054"/>
                </a:cubicBezTo>
                <a:lnTo>
                  <a:pt x="9240" y="5412"/>
                </a:lnTo>
                <a:lnTo>
                  <a:pt x="8613" y="5412"/>
                </a:lnTo>
                <a:cubicBezTo>
                  <a:pt x="8186" y="5423"/>
                  <a:pt x="8130" y="6017"/>
                  <a:pt x="8543" y="6111"/>
                </a:cubicBezTo>
                <a:lnTo>
                  <a:pt x="8543" y="7620"/>
                </a:lnTo>
                <a:cubicBezTo>
                  <a:pt x="7247" y="8217"/>
                  <a:pt x="6745" y="9934"/>
                  <a:pt x="7536" y="11133"/>
                </a:cubicBezTo>
                <a:cubicBezTo>
                  <a:pt x="7778" y="11513"/>
                  <a:pt x="8120" y="11820"/>
                  <a:pt x="8525" y="12018"/>
                </a:cubicBezTo>
                <a:cubicBezTo>
                  <a:pt x="8574" y="12043"/>
                  <a:pt x="8626" y="12054"/>
                  <a:pt x="8679" y="12054"/>
                </a:cubicBezTo>
                <a:lnTo>
                  <a:pt x="10516" y="12054"/>
                </a:lnTo>
                <a:cubicBezTo>
                  <a:pt x="10569" y="12054"/>
                  <a:pt x="10623" y="12041"/>
                  <a:pt x="10671" y="12018"/>
                </a:cubicBezTo>
                <a:cubicBezTo>
                  <a:pt x="11075" y="11820"/>
                  <a:pt x="11417" y="11513"/>
                  <a:pt x="11659" y="11133"/>
                </a:cubicBezTo>
                <a:cubicBezTo>
                  <a:pt x="12452" y="9934"/>
                  <a:pt x="11950" y="8217"/>
                  <a:pt x="10654" y="7620"/>
                </a:cubicBezTo>
                <a:lnTo>
                  <a:pt x="10654" y="6112"/>
                </a:lnTo>
                <a:cubicBezTo>
                  <a:pt x="11066" y="6016"/>
                  <a:pt x="11010" y="5423"/>
                  <a:pt x="10584" y="5412"/>
                </a:cubicBezTo>
                <a:lnTo>
                  <a:pt x="9947" y="5412"/>
                </a:lnTo>
                <a:lnTo>
                  <a:pt x="9947" y="4259"/>
                </a:lnTo>
                <a:cubicBezTo>
                  <a:pt x="9947" y="3224"/>
                  <a:pt x="10719" y="2328"/>
                  <a:pt x="11742" y="2174"/>
                </a:cubicBezTo>
                <a:cubicBezTo>
                  <a:pt x="12186" y="2089"/>
                  <a:pt x="12110" y="1472"/>
                  <a:pt x="11688" y="1472"/>
                </a:cubicBezTo>
                <a:cubicBezTo>
                  <a:pt x="11672" y="1472"/>
                  <a:pt x="11655" y="1472"/>
                  <a:pt x="11638" y="1474"/>
                </a:cubicBezTo>
                <a:cubicBezTo>
                  <a:pt x="10986" y="1572"/>
                  <a:pt x="10386" y="1899"/>
                  <a:pt x="9947" y="2398"/>
                </a:cubicBezTo>
                <a:lnTo>
                  <a:pt x="9947" y="1054"/>
                </a:lnTo>
                <a:cubicBezTo>
                  <a:pt x="9918" y="352"/>
                  <a:pt x="9402" y="0"/>
                  <a:pt x="8887" y="0"/>
                </a:cubicBezTo>
                <a:cubicBezTo>
                  <a:pt x="8372" y="0"/>
                  <a:pt x="7857" y="352"/>
                  <a:pt x="7828" y="1054"/>
                </a:cubicBezTo>
                <a:lnTo>
                  <a:pt x="7828" y="3316"/>
                </a:lnTo>
                <a:cubicBezTo>
                  <a:pt x="7818" y="3550"/>
                  <a:pt x="7646" y="3667"/>
                  <a:pt x="7475" y="3667"/>
                </a:cubicBezTo>
                <a:cubicBezTo>
                  <a:pt x="7303" y="3667"/>
                  <a:pt x="7131" y="3550"/>
                  <a:pt x="7121" y="3316"/>
                </a:cubicBezTo>
                <a:lnTo>
                  <a:pt x="7121" y="1054"/>
                </a:lnTo>
                <a:cubicBezTo>
                  <a:pt x="7091" y="352"/>
                  <a:pt x="6576" y="0"/>
                  <a:pt x="6061" y="0"/>
                </a:cubicBezTo>
                <a:cubicBezTo>
                  <a:pt x="5545" y="0"/>
                  <a:pt x="5030" y="352"/>
                  <a:pt x="5002" y="1054"/>
                </a:cubicBezTo>
                <a:lnTo>
                  <a:pt x="5002" y="4023"/>
                </a:lnTo>
                <a:cubicBezTo>
                  <a:pt x="4992" y="4257"/>
                  <a:pt x="4820" y="4374"/>
                  <a:pt x="4648" y="4374"/>
                </a:cubicBezTo>
                <a:cubicBezTo>
                  <a:pt x="4476" y="4374"/>
                  <a:pt x="4305" y="4257"/>
                  <a:pt x="4295" y="4023"/>
                </a:cubicBezTo>
                <a:lnTo>
                  <a:pt x="4295" y="1054"/>
                </a:lnTo>
                <a:cubicBezTo>
                  <a:pt x="4266" y="352"/>
                  <a:pt x="3750" y="0"/>
                  <a:pt x="3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 name="Google Shape;759;p47"/>
          <p:cNvGrpSpPr/>
          <p:nvPr/>
        </p:nvGrpSpPr>
        <p:grpSpPr>
          <a:xfrm>
            <a:off x="7016500" y="2054310"/>
            <a:ext cx="361697" cy="359994"/>
            <a:chOff x="1492036" y="3390010"/>
            <a:chExt cx="361697" cy="359994"/>
          </a:xfrm>
        </p:grpSpPr>
        <p:sp>
          <p:nvSpPr>
            <p:cNvPr id="760" name="Google Shape;760;p47"/>
            <p:cNvSpPr/>
            <p:nvPr/>
          </p:nvSpPr>
          <p:spPr>
            <a:xfrm>
              <a:off x="1492036" y="3390010"/>
              <a:ext cx="361697" cy="359994"/>
            </a:xfrm>
            <a:custGeom>
              <a:avLst/>
              <a:gdLst/>
              <a:ahLst/>
              <a:cxnLst/>
              <a:rect l="l" t="t" r="r" b="b"/>
              <a:pathLst>
                <a:path w="12105" h="12048" extrusionOk="0">
                  <a:moveTo>
                    <a:pt x="6972" y="1268"/>
                  </a:moveTo>
                  <a:lnTo>
                    <a:pt x="8595" y="2205"/>
                  </a:lnTo>
                  <a:lnTo>
                    <a:pt x="8595" y="2631"/>
                  </a:lnTo>
                  <a:lnTo>
                    <a:pt x="7067" y="2631"/>
                  </a:lnTo>
                  <a:cubicBezTo>
                    <a:pt x="6872" y="2631"/>
                    <a:pt x="6713" y="2787"/>
                    <a:pt x="6713" y="2984"/>
                  </a:cubicBezTo>
                  <a:lnTo>
                    <a:pt x="6713" y="3360"/>
                  </a:lnTo>
                  <a:lnTo>
                    <a:pt x="5348" y="3360"/>
                  </a:lnTo>
                  <a:lnTo>
                    <a:pt x="5348" y="2205"/>
                  </a:lnTo>
                  <a:lnTo>
                    <a:pt x="6972" y="1268"/>
                  </a:lnTo>
                  <a:close/>
                  <a:moveTo>
                    <a:pt x="9327" y="3338"/>
                  </a:moveTo>
                  <a:lnTo>
                    <a:pt x="9327" y="4045"/>
                  </a:lnTo>
                  <a:lnTo>
                    <a:pt x="7420" y="4045"/>
                  </a:lnTo>
                  <a:lnTo>
                    <a:pt x="7420" y="3338"/>
                  </a:lnTo>
                  <a:close/>
                  <a:moveTo>
                    <a:pt x="3016" y="1269"/>
                  </a:moveTo>
                  <a:lnTo>
                    <a:pt x="4640" y="2206"/>
                  </a:lnTo>
                  <a:lnTo>
                    <a:pt x="4640" y="4082"/>
                  </a:lnTo>
                  <a:lnTo>
                    <a:pt x="3016" y="5019"/>
                  </a:lnTo>
                  <a:lnTo>
                    <a:pt x="1393" y="4082"/>
                  </a:lnTo>
                  <a:lnTo>
                    <a:pt x="1393" y="2206"/>
                  </a:lnTo>
                  <a:lnTo>
                    <a:pt x="3016" y="1269"/>
                  </a:lnTo>
                  <a:close/>
                  <a:moveTo>
                    <a:pt x="4641" y="4932"/>
                  </a:moveTo>
                  <a:lnTo>
                    <a:pt x="4641" y="8206"/>
                  </a:lnTo>
                  <a:lnTo>
                    <a:pt x="3430" y="7507"/>
                  </a:lnTo>
                  <a:lnTo>
                    <a:pt x="3430" y="5632"/>
                  </a:lnTo>
                  <a:lnTo>
                    <a:pt x="4641" y="4932"/>
                  </a:lnTo>
                  <a:close/>
                  <a:moveTo>
                    <a:pt x="11398" y="4068"/>
                  </a:moveTo>
                  <a:lnTo>
                    <a:pt x="11398" y="11343"/>
                  </a:lnTo>
                  <a:lnTo>
                    <a:pt x="5348" y="11343"/>
                  </a:lnTo>
                  <a:lnTo>
                    <a:pt x="5348" y="4068"/>
                  </a:lnTo>
                  <a:lnTo>
                    <a:pt x="6713" y="4068"/>
                  </a:lnTo>
                  <a:lnTo>
                    <a:pt x="6713" y="4398"/>
                  </a:lnTo>
                  <a:cubicBezTo>
                    <a:pt x="6713" y="4592"/>
                    <a:pt x="6870" y="4751"/>
                    <a:pt x="7067" y="4751"/>
                  </a:cubicBezTo>
                  <a:lnTo>
                    <a:pt x="9680" y="4751"/>
                  </a:lnTo>
                  <a:cubicBezTo>
                    <a:pt x="9875" y="4751"/>
                    <a:pt x="10033" y="4593"/>
                    <a:pt x="10033" y="4398"/>
                  </a:cubicBezTo>
                  <a:lnTo>
                    <a:pt x="10033" y="4068"/>
                  </a:lnTo>
                  <a:close/>
                  <a:moveTo>
                    <a:pt x="3017" y="0"/>
                  </a:moveTo>
                  <a:cubicBezTo>
                    <a:pt x="2846" y="0"/>
                    <a:pt x="2674" y="118"/>
                    <a:pt x="2664" y="352"/>
                  </a:cubicBezTo>
                  <a:lnTo>
                    <a:pt x="2664" y="656"/>
                  </a:lnTo>
                  <a:lnTo>
                    <a:pt x="862" y="1695"/>
                  </a:lnTo>
                  <a:cubicBezTo>
                    <a:pt x="754" y="1758"/>
                    <a:pt x="686" y="1875"/>
                    <a:pt x="686" y="2002"/>
                  </a:cubicBezTo>
                  <a:lnTo>
                    <a:pt x="686" y="4093"/>
                  </a:lnTo>
                  <a:lnTo>
                    <a:pt x="210" y="4408"/>
                  </a:lnTo>
                  <a:cubicBezTo>
                    <a:pt x="47" y="4515"/>
                    <a:pt x="1" y="4734"/>
                    <a:pt x="108" y="4896"/>
                  </a:cubicBezTo>
                  <a:cubicBezTo>
                    <a:pt x="176" y="5000"/>
                    <a:pt x="289" y="5056"/>
                    <a:pt x="404" y="5056"/>
                  </a:cubicBezTo>
                  <a:cubicBezTo>
                    <a:pt x="471" y="5056"/>
                    <a:pt x="538" y="5037"/>
                    <a:pt x="598" y="4998"/>
                  </a:cubicBezTo>
                  <a:lnTo>
                    <a:pt x="1051" y="4700"/>
                  </a:lnTo>
                  <a:lnTo>
                    <a:pt x="2723" y="5665"/>
                  </a:lnTo>
                  <a:lnTo>
                    <a:pt x="2723" y="7544"/>
                  </a:lnTo>
                  <a:lnTo>
                    <a:pt x="1451" y="8603"/>
                  </a:lnTo>
                  <a:cubicBezTo>
                    <a:pt x="1302" y="8727"/>
                    <a:pt x="1281" y="8949"/>
                    <a:pt x="1405" y="9099"/>
                  </a:cubicBezTo>
                  <a:cubicBezTo>
                    <a:pt x="1476" y="9184"/>
                    <a:pt x="1576" y="9227"/>
                    <a:pt x="1677" y="9227"/>
                  </a:cubicBezTo>
                  <a:cubicBezTo>
                    <a:pt x="1757" y="9227"/>
                    <a:pt x="1836" y="9200"/>
                    <a:pt x="1902" y="9146"/>
                  </a:cubicBezTo>
                  <a:lnTo>
                    <a:pt x="3113" y="8139"/>
                  </a:lnTo>
                  <a:lnTo>
                    <a:pt x="4640" y="9021"/>
                  </a:lnTo>
                  <a:lnTo>
                    <a:pt x="4640" y="11694"/>
                  </a:lnTo>
                  <a:cubicBezTo>
                    <a:pt x="4640" y="11889"/>
                    <a:pt x="4797" y="12048"/>
                    <a:pt x="4993" y="12048"/>
                  </a:cubicBezTo>
                  <a:lnTo>
                    <a:pt x="11750" y="12048"/>
                  </a:lnTo>
                  <a:cubicBezTo>
                    <a:pt x="11945" y="12048"/>
                    <a:pt x="12104" y="11891"/>
                    <a:pt x="12104" y="11694"/>
                  </a:cubicBezTo>
                  <a:lnTo>
                    <a:pt x="12104" y="3713"/>
                  </a:lnTo>
                  <a:cubicBezTo>
                    <a:pt x="12105" y="3520"/>
                    <a:pt x="11946" y="3361"/>
                    <a:pt x="11751" y="3361"/>
                  </a:cubicBezTo>
                  <a:lnTo>
                    <a:pt x="10033" y="3361"/>
                  </a:lnTo>
                  <a:lnTo>
                    <a:pt x="10033" y="2985"/>
                  </a:lnTo>
                  <a:cubicBezTo>
                    <a:pt x="10033" y="2790"/>
                    <a:pt x="9876" y="2632"/>
                    <a:pt x="9680" y="2632"/>
                  </a:cubicBezTo>
                  <a:lnTo>
                    <a:pt x="9302" y="2632"/>
                  </a:lnTo>
                  <a:lnTo>
                    <a:pt x="9302" y="2002"/>
                  </a:lnTo>
                  <a:cubicBezTo>
                    <a:pt x="9302" y="1875"/>
                    <a:pt x="9234" y="1758"/>
                    <a:pt x="9126" y="1695"/>
                  </a:cubicBezTo>
                  <a:lnTo>
                    <a:pt x="7149" y="553"/>
                  </a:lnTo>
                  <a:cubicBezTo>
                    <a:pt x="7094" y="522"/>
                    <a:pt x="7033" y="506"/>
                    <a:pt x="6972" y="506"/>
                  </a:cubicBezTo>
                  <a:cubicBezTo>
                    <a:pt x="6911" y="506"/>
                    <a:pt x="6850" y="522"/>
                    <a:pt x="6795" y="553"/>
                  </a:cubicBezTo>
                  <a:lnTo>
                    <a:pt x="4994" y="1593"/>
                  </a:lnTo>
                  <a:lnTo>
                    <a:pt x="3371" y="656"/>
                  </a:lnTo>
                  <a:lnTo>
                    <a:pt x="3371" y="352"/>
                  </a:lnTo>
                  <a:cubicBezTo>
                    <a:pt x="3361" y="118"/>
                    <a:pt x="3189" y="0"/>
                    <a:pt x="3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7"/>
            <p:cNvSpPr/>
            <p:nvPr/>
          </p:nvSpPr>
          <p:spPr>
            <a:xfrm>
              <a:off x="1697371" y="3553006"/>
              <a:ext cx="89760" cy="21155"/>
            </a:xfrm>
            <a:custGeom>
              <a:avLst/>
              <a:gdLst/>
              <a:ahLst/>
              <a:cxnLst/>
              <a:rect l="l" t="t" r="r" b="b"/>
              <a:pathLst>
                <a:path w="3004" h="708" extrusionOk="0">
                  <a:moveTo>
                    <a:pt x="468" y="1"/>
                  </a:moveTo>
                  <a:cubicBezTo>
                    <a:pt x="0" y="20"/>
                    <a:pt x="0" y="690"/>
                    <a:pt x="468" y="708"/>
                  </a:cubicBezTo>
                  <a:lnTo>
                    <a:pt x="2535" y="708"/>
                  </a:lnTo>
                  <a:cubicBezTo>
                    <a:pt x="3004" y="689"/>
                    <a:pt x="3004" y="20"/>
                    <a:pt x="25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7"/>
            <p:cNvSpPr/>
            <p:nvPr/>
          </p:nvSpPr>
          <p:spPr>
            <a:xfrm>
              <a:off x="1669433" y="3595256"/>
              <a:ext cx="145516" cy="21155"/>
            </a:xfrm>
            <a:custGeom>
              <a:avLst/>
              <a:gdLst/>
              <a:ahLst/>
              <a:cxnLst/>
              <a:rect l="l" t="t" r="r" b="b"/>
              <a:pathLst>
                <a:path w="4870" h="708" extrusionOk="0">
                  <a:moveTo>
                    <a:pt x="470" y="0"/>
                  </a:moveTo>
                  <a:cubicBezTo>
                    <a:pt x="1" y="20"/>
                    <a:pt x="1" y="689"/>
                    <a:pt x="470" y="707"/>
                  </a:cubicBezTo>
                  <a:lnTo>
                    <a:pt x="4401" y="707"/>
                  </a:lnTo>
                  <a:cubicBezTo>
                    <a:pt x="4870" y="689"/>
                    <a:pt x="4870" y="20"/>
                    <a:pt x="4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7"/>
            <p:cNvSpPr/>
            <p:nvPr/>
          </p:nvSpPr>
          <p:spPr>
            <a:xfrm>
              <a:off x="1669463" y="3637476"/>
              <a:ext cx="145516" cy="21125"/>
            </a:xfrm>
            <a:custGeom>
              <a:avLst/>
              <a:gdLst/>
              <a:ahLst/>
              <a:cxnLst/>
              <a:rect l="l" t="t" r="r" b="b"/>
              <a:pathLst>
                <a:path w="4870" h="707" extrusionOk="0">
                  <a:moveTo>
                    <a:pt x="470" y="0"/>
                  </a:moveTo>
                  <a:cubicBezTo>
                    <a:pt x="1" y="19"/>
                    <a:pt x="1" y="687"/>
                    <a:pt x="470" y="707"/>
                  </a:cubicBezTo>
                  <a:lnTo>
                    <a:pt x="4402" y="707"/>
                  </a:lnTo>
                  <a:cubicBezTo>
                    <a:pt x="4870" y="687"/>
                    <a:pt x="4870" y="18"/>
                    <a:pt x="4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7"/>
            <p:cNvSpPr/>
            <p:nvPr/>
          </p:nvSpPr>
          <p:spPr>
            <a:xfrm>
              <a:off x="1669463" y="3679667"/>
              <a:ext cx="145516" cy="21155"/>
            </a:xfrm>
            <a:custGeom>
              <a:avLst/>
              <a:gdLst/>
              <a:ahLst/>
              <a:cxnLst/>
              <a:rect l="l" t="t" r="r" b="b"/>
              <a:pathLst>
                <a:path w="4870" h="708" extrusionOk="0">
                  <a:moveTo>
                    <a:pt x="470" y="1"/>
                  </a:moveTo>
                  <a:cubicBezTo>
                    <a:pt x="1" y="20"/>
                    <a:pt x="1" y="688"/>
                    <a:pt x="470" y="707"/>
                  </a:cubicBezTo>
                  <a:lnTo>
                    <a:pt x="4402" y="707"/>
                  </a:lnTo>
                  <a:cubicBezTo>
                    <a:pt x="4870" y="688"/>
                    <a:pt x="4870" y="18"/>
                    <a:pt x="44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765;p47"/>
          <p:cNvSpPr/>
          <p:nvPr/>
        </p:nvSpPr>
        <p:spPr>
          <a:xfrm>
            <a:off x="4416502" y="2054206"/>
            <a:ext cx="310991" cy="360203"/>
          </a:xfrm>
          <a:custGeom>
            <a:avLst/>
            <a:gdLst/>
            <a:ahLst/>
            <a:cxnLst/>
            <a:rect l="l" t="t" r="r" b="b"/>
            <a:pathLst>
              <a:path w="10408" h="12055" extrusionOk="0">
                <a:moveTo>
                  <a:pt x="9323" y="1293"/>
                </a:moveTo>
                <a:cubicBezTo>
                  <a:pt x="9453" y="2105"/>
                  <a:pt x="9427" y="2910"/>
                  <a:pt x="9254" y="3671"/>
                </a:cubicBezTo>
                <a:lnTo>
                  <a:pt x="6946" y="3671"/>
                </a:lnTo>
                <a:lnTo>
                  <a:pt x="9323" y="1293"/>
                </a:lnTo>
                <a:close/>
                <a:moveTo>
                  <a:pt x="7803" y="712"/>
                </a:moveTo>
                <a:cubicBezTo>
                  <a:pt x="8140" y="712"/>
                  <a:pt x="8482" y="739"/>
                  <a:pt x="8825" y="794"/>
                </a:cubicBezTo>
                <a:lnTo>
                  <a:pt x="5845" y="3773"/>
                </a:lnTo>
                <a:lnTo>
                  <a:pt x="4370" y="5249"/>
                </a:lnTo>
                <a:lnTo>
                  <a:pt x="4236" y="1901"/>
                </a:lnTo>
                <a:cubicBezTo>
                  <a:pt x="5243" y="1122"/>
                  <a:pt x="6489" y="712"/>
                  <a:pt x="7803" y="712"/>
                </a:cubicBezTo>
                <a:close/>
                <a:moveTo>
                  <a:pt x="9625" y="6514"/>
                </a:moveTo>
                <a:cubicBezTo>
                  <a:pt x="9589" y="6761"/>
                  <a:pt x="9533" y="6996"/>
                  <a:pt x="9456" y="7214"/>
                </a:cubicBezTo>
                <a:lnTo>
                  <a:pt x="7227" y="7214"/>
                </a:lnTo>
                <a:cubicBezTo>
                  <a:pt x="7151" y="6996"/>
                  <a:pt x="7095" y="6761"/>
                  <a:pt x="7058" y="6514"/>
                </a:cubicBezTo>
                <a:close/>
                <a:moveTo>
                  <a:pt x="3554" y="2525"/>
                </a:moveTo>
                <a:lnTo>
                  <a:pt x="3691" y="5927"/>
                </a:lnTo>
                <a:lnTo>
                  <a:pt x="2120" y="7497"/>
                </a:lnTo>
                <a:cubicBezTo>
                  <a:pt x="1823" y="5643"/>
                  <a:pt x="2340" y="3834"/>
                  <a:pt x="3554" y="2525"/>
                </a:cubicBezTo>
                <a:close/>
                <a:moveTo>
                  <a:pt x="9044" y="4377"/>
                </a:moveTo>
                <a:cubicBezTo>
                  <a:pt x="8857" y="4886"/>
                  <a:pt x="8599" y="5367"/>
                  <a:pt x="8271" y="5808"/>
                </a:cubicBezTo>
                <a:lnTo>
                  <a:pt x="7012" y="5808"/>
                </a:lnTo>
                <a:lnTo>
                  <a:pt x="7012" y="5782"/>
                </a:lnTo>
                <a:cubicBezTo>
                  <a:pt x="7016" y="5588"/>
                  <a:pt x="6861" y="5427"/>
                  <a:pt x="6665" y="5423"/>
                </a:cubicBezTo>
                <a:cubicBezTo>
                  <a:pt x="6662" y="5423"/>
                  <a:pt x="6660" y="5423"/>
                  <a:pt x="6657" y="5423"/>
                </a:cubicBezTo>
                <a:cubicBezTo>
                  <a:pt x="6466" y="5423"/>
                  <a:pt x="6309" y="5576"/>
                  <a:pt x="6305" y="5770"/>
                </a:cubicBezTo>
                <a:cubicBezTo>
                  <a:pt x="6294" y="6324"/>
                  <a:pt x="6375" y="6878"/>
                  <a:pt x="6523" y="7342"/>
                </a:cubicBezTo>
                <a:cubicBezTo>
                  <a:pt x="5651" y="7831"/>
                  <a:pt x="4666" y="8080"/>
                  <a:pt x="3643" y="8080"/>
                </a:cubicBezTo>
                <a:cubicBezTo>
                  <a:pt x="3305" y="8080"/>
                  <a:pt x="2962" y="8053"/>
                  <a:pt x="2618" y="7998"/>
                </a:cubicBezTo>
                <a:lnTo>
                  <a:pt x="6239" y="4377"/>
                </a:lnTo>
                <a:close/>
                <a:moveTo>
                  <a:pt x="9092" y="7919"/>
                </a:moveTo>
                <a:cubicBezTo>
                  <a:pt x="8868" y="8227"/>
                  <a:pt x="8605" y="8381"/>
                  <a:pt x="8342" y="8381"/>
                </a:cubicBezTo>
                <a:cubicBezTo>
                  <a:pt x="8079" y="8381"/>
                  <a:pt x="7815" y="8227"/>
                  <a:pt x="7591" y="7919"/>
                </a:cubicBezTo>
                <a:close/>
                <a:moveTo>
                  <a:pt x="8342" y="9092"/>
                </a:moveTo>
                <a:cubicBezTo>
                  <a:pt x="8604" y="9092"/>
                  <a:pt x="8867" y="9245"/>
                  <a:pt x="9090" y="9551"/>
                </a:cubicBezTo>
                <a:lnTo>
                  <a:pt x="7594" y="9551"/>
                </a:lnTo>
                <a:cubicBezTo>
                  <a:pt x="7817" y="9245"/>
                  <a:pt x="8080" y="9092"/>
                  <a:pt x="8342" y="9092"/>
                </a:cubicBezTo>
                <a:close/>
                <a:moveTo>
                  <a:pt x="9456" y="10258"/>
                </a:moveTo>
                <a:cubicBezTo>
                  <a:pt x="9533" y="10475"/>
                  <a:pt x="9589" y="10713"/>
                  <a:pt x="9625" y="10960"/>
                </a:cubicBezTo>
                <a:lnTo>
                  <a:pt x="7059" y="10960"/>
                </a:lnTo>
                <a:cubicBezTo>
                  <a:pt x="7095" y="10713"/>
                  <a:pt x="7151" y="10475"/>
                  <a:pt x="7228" y="10258"/>
                </a:cubicBezTo>
                <a:close/>
                <a:moveTo>
                  <a:pt x="7838" y="0"/>
                </a:moveTo>
                <a:cubicBezTo>
                  <a:pt x="4927" y="0"/>
                  <a:pt x="2227" y="1881"/>
                  <a:pt x="1525" y="4866"/>
                </a:cubicBezTo>
                <a:cubicBezTo>
                  <a:pt x="1273" y="5904"/>
                  <a:pt x="1270" y="7018"/>
                  <a:pt x="1517" y="8098"/>
                </a:cubicBezTo>
                <a:lnTo>
                  <a:pt x="138" y="9477"/>
                </a:lnTo>
                <a:cubicBezTo>
                  <a:pt x="0" y="9615"/>
                  <a:pt x="0" y="9839"/>
                  <a:pt x="138" y="9977"/>
                </a:cubicBezTo>
                <a:cubicBezTo>
                  <a:pt x="207" y="10046"/>
                  <a:pt x="298" y="10081"/>
                  <a:pt x="388" y="10081"/>
                </a:cubicBezTo>
                <a:cubicBezTo>
                  <a:pt x="479" y="10081"/>
                  <a:pt x="569" y="10046"/>
                  <a:pt x="638" y="9977"/>
                </a:cubicBezTo>
                <a:lnTo>
                  <a:pt x="2017" y="8598"/>
                </a:lnTo>
                <a:cubicBezTo>
                  <a:pt x="2541" y="8721"/>
                  <a:pt x="3081" y="8782"/>
                  <a:pt x="3621" y="8782"/>
                </a:cubicBezTo>
                <a:cubicBezTo>
                  <a:pt x="4730" y="8782"/>
                  <a:pt x="5838" y="8522"/>
                  <a:pt x="6801" y="7994"/>
                </a:cubicBezTo>
                <a:cubicBezTo>
                  <a:pt x="6969" y="8298"/>
                  <a:pt x="7171" y="8551"/>
                  <a:pt x="7401" y="8737"/>
                </a:cubicBezTo>
                <a:cubicBezTo>
                  <a:pt x="6729" y="9268"/>
                  <a:pt x="6277" y="10439"/>
                  <a:pt x="6308" y="11704"/>
                </a:cubicBezTo>
                <a:cubicBezTo>
                  <a:pt x="6311" y="11897"/>
                  <a:pt x="6470" y="12051"/>
                  <a:pt x="6662" y="12051"/>
                </a:cubicBezTo>
                <a:cubicBezTo>
                  <a:pt x="6664" y="12051"/>
                  <a:pt x="6666" y="12051"/>
                  <a:pt x="6668" y="12051"/>
                </a:cubicBezTo>
                <a:cubicBezTo>
                  <a:pt x="6862" y="12047"/>
                  <a:pt x="7017" y="11888"/>
                  <a:pt x="7015" y="11692"/>
                </a:cubicBezTo>
                <a:lnTo>
                  <a:pt x="7015" y="11666"/>
                </a:lnTo>
                <a:lnTo>
                  <a:pt x="9673" y="11666"/>
                </a:lnTo>
                <a:lnTo>
                  <a:pt x="9673" y="11694"/>
                </a:lnTo>
                <a:cubicBezTo>
                  <a:pt x="9669" y="11889"/>
                  <a:pt x="9824" y="12050"/>
                  <a:pt x="10018" y="12054"/>
                </a:cubicBezTo>
                <a:cubicBezTo>
                  <a:pt x="10020" y="12055"/>
                  <a:pt x="10022" y="12055"/>
                  <a:pt x="10024" y="12055"/>
                </a:cubicBezTo>
                <a:cubicBezTo>
                  <a:pt x="10216" y="12055"/>
                  <a:pt x="10375" y="11901"/>
                  <a:pt x="10378" y="11708"/>
                </a:cubicBezTo>
                <a:cubicBezTo>
                  <a:pt x="10408" y="10443"/>
                  <a:pt x="9956" y="9268"/>
                  <a:pt x="9282" y="8737"/>
                </a:cubicBezTo>
                <a:cubicBezTo>
                  <a:pt x="9956" y="8205"/>
                  <a:pt x="10408" y="7030"/>
                  <a:pt x="10376" y="5765"/>
                </a:cubicBezTo>
                <a:cubicBezTo>
                  <a:pt x="10372" y="5573"/>
                  <a:pt x="10216" y="5418"/>
                  <a:pt x="10026" y="5418"/>
                </a:cubicBezTo>
                <a:cubicBezTo>
                  <a:pt x="10023" y="5418"/>
                  <a:pt x="10019" y="5419"/>
                  <a:pt x="10016" y="5419"/>
                </a:cubicBezTo>
                <a:cubicBezTo>
                  <a:pt x="9822" y="5423"/>
                  <a:pt x="9666" y="5584"/>
                  <a:pt x="9670" y="5778"/>
                </a:cubicBezTo>
                <a:lnTo>
                  <a:pt x="9670" y="5807"/>
                </a:lnTo>
                <a:lnTo>
                  <a:pt x="9126" y="5807"/>
                </a:lnTo>
                <a:cubicBezTo>
                  <a:pt x="10109" y="4254"/>
                  <a:pt x="10344" y="2290"/>
                  <a:pt x="9876" y="492"/>
                </a:cubicBezTo>
                <a:cubicBezTo>
                  <a:pt x="9844" y="368"/>
                  <a:pt x="9747" y="271"/>
                  <a:pt x="9623" y="239"/>
                </a:cubicBezTo>
                <a:cubicBezTo>
                  <a:pt x="9029" y="78"/>
                  <a:pt x="8429" y="0"/>
                  <a:pt x="78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Biochemistry and Biomolecules - Science - 9th grade by Slidesgo">
  <a:themeElements>
    <a:clrScheme name="Simple Light">
      <a:dk1>
        <a:srgbClr val="383030"/>
      </a:dk1>
      <a:lt1>
        <a:srgbClr val="D8E7D8"/>
      </a:lt1>
      <a:dk2>
        <a:srgbClr val="FEFEFE"/>
      </a:dk2>
      <a:lt2>
        <a:srgbClr val="F7F2E9"/>
      </a:lt2>
      <a:accent1>
        <a:srgbClr val="A1A48F"/>
      </a:accent1>
      <a:accent2>
        <a:srgbClr val="5A6B47"/>
      </a:accent2>
      <a:accent3>
        <a:srgbClr val="004717"/>
      </a:accent3>
      <a:accent4>
        <a:srgbClr val="BB945E"/>
      </a:accent4>
      <a:accent5>
        <a:srgbClr val="6D563C"/>
      </a:accent5>
      <a:accent6>
        <a:srgbClr val="FFFFFF"/>
      </a:accent6>
      <a:hlink>
        <a:srgbClr val="3830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1455</Words>
  <Application>Microsoft Office PowerPoint</Application>
  <PresentationFormat>Экран (16:9)</PresentationFormat>
  <Paragraphs>267</Paragraphs>
  <Slides>31</Slides>
  <Notes>31</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31</vt:i4>
      </vt:variant>
    </vt:vector>
  </HeadingPairs>
  <TitlesOfParts>
    <vt:vector size="38" baseType="lpstr">
      <vt:lpstr>Albert Sans Light</vt:lpstr>
      <vt:lpstr>Nunito Light</vt:lpstr>
      <vt:lpstr>Questrial</vt:lpstr>
      <vt:lpstr>Albert Sans</vt:lpstr>
      <vt:lpstr>Arial</vt:lpstr>
      <vt:lpstr>Anaheim</vt:lpstr>
      <vt:lpstr>Biochemistry and Biomolecules - Science - 9th grade by Slidesgo</vt:lpstr>
      <vt:lpstr>Biochemistry and Biomolecules Science </vt:lpstr>
      <vt:lpstr>Contents of this template</vt:lpstr>
      <vt:lpstr>Table of contents</vt:lpstr>
      <vt:lpstr>Whoa!</vt:lpstr>
      <vt:lpstr>Introduction</vt:lpstr>
      <vt:lpstr>From molecules to life</vt:lpstr>
      <vt:lpstr>Introduction to biochemistry</vt:lpstr>
      <vt:lpstr>What are biomolecules?</vt:lpstr>
      <vt:lpstr>Key aspects of biochemistry</vt:lpstr>
      <vt:lpstr>Type of biomolecules </vt:lpstr>
      <vt:lpstr>Important functions</vt:lpstr>
      <vt:lpstr>Awesome words</vt:lpstr>
      <vt:lpstr>—Someone Famous</vt:lpstr>
      <vt:lpstr>Biomolecules &amp; processes</vt:lpstr>
      <vt:lpstr>A picture always reinforces  the concept</vt:lpstr>
      <vt:lpstr>Most common elements</vt:lpstr>
      <vt:lpstr>True or false</vt:lpstr>
      <vt:lpstr>Computer mockup</vt:lpstr>
      <vt:lpstr>Tablet mockup</vt:lpstr>
      <vt:lpstr>Phone mockup</vt:lpstr>
      <vt:lpstr>Countries and investigations</vt:lpstr>
      <vt:lpstr>A timeline always works well</vt:lpstr>
      <vt:lpstr>Types of carbohydrates</vt:lpstr>
      <vt:lpstr>Characteristics of biomolecules</vt:lpstr>
      <vt:lpstr>Most abundant bioelements</vt:lpstr>
      <vt:lpstr>Human body’s elements</vt:lpstr>
      <vt:lpstr>Multiple choice</vt:lpstr>
      <vt:lpstr>DNA and RNA</vt:lpstr>
      <vt:lpstr>Write an essay</vt:lpstr>
      <vt:lpstr>Conclusions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Biochemistry and Biomolecules Science </dc:title>
  <cp:lastModifiedBy>я</cp:lastModifiedBy>
  <cp:revision>1</cp:revision>
  <dcterms:modified xsi:type="dcterms:W3CDTF">2026-02-19T08:30:11Z</dcterms:modified>
</cp:coreProperties>
</file>